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31"/>
  </p:notesMasterIdLst>
  <p:sldIdLst>
    <p:sldId id="256" r:id="rId2"/>
    <p:sldId id="257" r:id="rId3"/>
    <p:sldId id="296" r:id="rId4"/>
    <p:sldId id="258" r:id="rId5"/>
    <p:sldId id="259" r:id="rId6"/>
    <p:sldId id="299" r:id="rId7"/>
    <p:sldId id="322" r:id="rId8"/>
    <p:sldId id="298" r:id="rId9"/>
    <p:sldId id="261" r:id="rId10"/>
    <p:sldId id="260" r:id="rId11"/>
    <p:sldId id="308" r:id="rId12"/>
    <p:sldId id="330" r:id="rId13"/>
    <p:sldId id="262" r:id="rId14"/>
    <p:sldId id="267" r:id="rId15"/>
    <p:sldId id="309" r:id="rId16"/>
    <p:sldId id="320" r:id="rId17"/>
    <p:sldId id="301" r:id="rId18"/>
    <p:sldId id="331" r:id="rId19"/>
    <p:sldId id="302" r:id="rId20"/>
    <p:sldId id="313" r:id="rId21"/>
    <p:sldId id="328" r:id="rId22"/>
    <p:sldId id="306" r:id="rId23"/>
    <p:sldId id="315" r:id="rId24"/>
    <p:sldId id="318" r:id="rId25"/>
    <p:sldId id="319" r:id="rId26"/>
    <p:sldId id="304" r:id="rId27"/>
    <p:sldId id="317" r:id="rId28"/>
    <p:sldId id="329" r:id="rId29"/>
    <p:sldId id="281" r:id="rId30"/>
  </p:sldIdLst>
  <p:sldSz cx="9144000" cy="5143500" type="screen16x9"/>
  <p:notesSz cx="6858000" cy="9144000"/>
  <p:embeddedFontLst>
    <p:embeddedFont>
      <p:font typeface="Quicksand Light" panose="020B0604020202020204" charset="0"/>
      <p:regular r:id="rId32"/>
      <p:bold r:id="rId33"/>
    </p:embeddedFont>
    <p:embeddedFont>
      <p:font typeface="Arial Black" panose="020B0A04020102020204" pitchFamily="34" charset="0"/>
      <p:bold r:id="rId34"/>
    </p:embeddedFont>
    <p:embeddedFont>
      <p:font typeface="Atma" panose="020B0604020202020204" charset="0"/>
      <p:regular r:id="rId35"/>
      <p:bold r:id="rId36"/>
    </p:embeddedFont>
    <p:embeddedFont>
      <p:font typeface="Calibri" panose="020F0502020204030204" pitchFamily="34" charset="0"/>
      <p:regular r:id="rId37"/>
      <p:bold r:id="rId38"/>
      <p:italic r:id="rId39"/>
      <p:boldItalic r:id="rId40"/>
    </p:embeddedFont>
    <p:embeddedFont>
      <p:font typeface="Bradley Hand ITC" panose="03070402050302030203" pitchFamily="66" charset="0"/>
      <p:regular r:id="rId41"/>
    </p:embeddedFont>
    <p:embeddedFont>
      <p:font typeface="Bahnschrift Light" panose="020B0502040204020203" pitchFamily="34" charset="0"/>
      <p:regular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E267FA-CA74-4515-AB39-F36422F084D3}">
  <a:tblStyle styleId="{EAE267FA-CA74-4515-AB39-F36422F084D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32DAE77-0ED4-4C94-92F3-84371D6B2CA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40" autoAdjust="0"/>
    <p:restoredTop sz="94660"/>
  </p:normalViewPr>
  <p:slideViewPr>
    <p:cSldViewPr snapToGrid="0">
      <p:cViewPr varScale="1">
        <p:scale>
          <a:sx n="93" d="100"/>
          <a:sy n="93" d="100"/>
        </p:scale>
        <p:origin x="66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presProps" Target="presProps.xml"/></Relationships>
</file>

<file path=ppt/media/image1.png>
</file>

<file path=ppt/media/image10.png>
</file>

<file path=ppt/media/image11.gif>
</file>

<file path=ppt/media/image12.png>
</file>

<file path=ppt/media/image13.png>
</file>

<file path=ppt/media/image14.png>
</file>

<file path=ppt/media/image15.png>
</file>

<file path=ppt/media/image16.gi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46315741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1169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25655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d289e2b318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d289e2b318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8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4829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b="1" dirty="0"/>
              <a:t>https://www.youtube.com/watch?v=dOkyKyVFnSs</a:t>
            </a:r>
          </a:p>
          <a:p>
            <a:endParaRPr lang="en-US" dirty="0"/>
          </a:p>
        </p:txBody>
      </p:sp>
    </p:spTree>
    <p:extLst>
      <p:ext uri="{BB962C8B-B14F-4D97-AF65-F5344CB8AC3E}">
        <p14:creationId xmlns:p14="http://schemas.microsoft.com/office/powerpoint/2010/main" val="1011700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7796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45944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2664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385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57591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https://careers.gazprom-mt.com/blog/how-to-develop-emotional-intelligence/</a:t>
            </a:r>
          </a:p>
          <a:p>
            <a:pPr marL="0" lvl="0" indent="0" algn="l" rtl="0">
              <a:spcBef>
                <a:spcPts val="0"/>
              </a:spcBef>
              <a:spcAft>
                <a:spcPts val="0"/>
              </a:spcAft>
              <a:buNone/>
            </a:pPr>
            <a:r>
              <a:rPr lang="en-US" b="0" dirty="0"/>
              <a:t>https://www.slideshare.net/rksen/presentation-on-emotional-intelligence</a:t>
            </a:r>
            <a:r>
              <a:rPr lang="en-US" dirty="0"/>
              <a:t/>
            </a:r>
            <a:br>
              <a:rPr lang="en-US" dirty="0"/>
            </a:br>
            <a:endParaRPr dirty="0"/>
          </a:p>
        </p:txBody>
      </p:sp>
    </p:spTree>
    <p:extLst>
      <p:ext uri="{BB962C8B-B14F-4D97-AF65-F5344CB8AC3E}">
        <p14:creationId xmlns:p14="http://schemas.microsoft.com/office/powerpoint/2010/main" val="3723127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3"/>
            </a:gs>
            <a:gs pos="100000">
              <a:schemeClr val="accent2"/>
            </a:gs>
          </a:gsLst>
          <a:lin ang="0" scaled="0"/>
        </a:gradFill>
        <a:effectLst/>
      </p:bgPr>
    </p:bg>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855300" y="1016175"/>
            <a:ext cx="4548900" cy="3111000"/>
          </a:xfrm>
          <a:prstGeom prst="rect">
            <a:avLst/>
          </a:prstGeom>
        </p:spPr>
        <p:txBody>
          <a:bodyPr spcFirstLastPara="1" wrap="square" lIns="0" tIns="0" rIns="0" bIns="0"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4"/>
            </a:gs>
            <a:gs pos="100000">
              <a:srgbClr val="FF6B4B"/>
            </a:gs>
          </a:gsLst>
          <a:lin ang="0" scaled="0"/>
        </a:gra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855300" y="1583350"/>
            <a:ext cx="4548900" cy="1159800"/>
          </a:xfrm>
          <a:prstGeom prst="rect">
            <a:avLst/>
          </a:prstGeom>
        </p:spPr>
        <p:txBody>
          <a:bodyPr spcFirstLastPara="1" wrap="square" lIns="0" tIns="0" rIns="0" bIns="0" anchor="b" anchorCtr="0">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4" name="Google Shape;14;p3"/>
          <p:cNvSpPr txBox="1">
            <a:spLocks noGrp="1"/>
          </p:cNvSpPr>
          <p:nvPr>
            <p:ph type="subTitle" idx="1"/>
          </p:nvPr>
        </p:nvSpPr>
        <p:spPr>
          <a:xfrm>
            <a:off x="855300" y="2840052"/>
            <a:ext cx="4548900" cy="784800"/>
          </a:xfrm>
          <a:prstGeom prst="rect">
            <a:avLst/>
          </a:prstGeom>
        </p:spPr>
        <p:txBody>
          <a:bodyPr spcFirstLastPara="1" wrap="square" lIns="0" tIns="0" rIns="0" bIns="0" anchor="t" anchorCtr="0">
            <a:noAutofit/>
          </a:bodyPr>
          <a:lstStyle>
            <a:lvl1pPr lvl="0" rtl="0">
              <a:spcBef>
                <a:spcPts val="0"/>
              </a:spcBef>
              <a:spcAft>
                <a:spcPts val="0"/>
              </a:spcAft>
              <a:buSzPts val="1800"/>
              <a:buNone/>
              <a:defRPr>
                <a:solidFill>
                  <a:schemeClr val="lt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accent5"/>
            </a:gs>
            <a:gs pos="100000">
              <a:srgbClr val="FF4D82"/>
            </a:gs>
          </a:gsLst>
          <a:lin ang="0" scaled="0"/>
        </a:grad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1236300" y="1018800"/>
            <a:ext cx="4504500" cy="3369900"/>
          </a:xfrm>
          <a:prstGeom prst="rect">
            <a:avLst/>
          </a:prstGeom>
          <a:effectLst>
            <a:outerShdw blurRad="28575" dist="9525" dir="5400000" algn="bl" rotWithShape="0">
              <a:schemeClr val="dk1">
                <a:alpha val="40000"/>
              </a:schemeClr>
            </a:outerShdw>
          </a:effectLst>
        </p:spPr>
        <p:txBody>
          <a:bodyPr spcFirstLastPara="1" wrap="square" lIns="0" tIns="0" rIns="0" bIns="0" anchor="t" anchorCtr="0">
            <a:noAutofit/>
          </a:bodyPr>
          <a:lstStyle>
            <a:lvl1pPr marL="457200" marR="0" lvl="0" indent="-431800" algn="l" rtl="0">
              <a:lnSpc>
                <a:spcPct val="90000"/>
              </a:lnSpc>
              <a:spcBef>
                <a:spcPts val="0"/>
              </a:spcBef>
              <a:spcAft>
                <a:spcPts val="0"/>
              </a:spcAft>
              <a:buClr>
                <a:schemeClr val="lt1"/>
              </a:buClr>
              <a:buSzPts val="3200"/>
              <a:buFont typeface="Quicksand Light"/>
              <a:buChar char="➜"/>
              <a:defRPr sz="3200">
                <a:solidFill>
                  <a:schemeClr val="lt1"/>
                </a:solidFill>
                <a:latin typeface="Quicksand Light"/>
                <a:ea typeface="Quicksand Light"/>
                <a:cs typeface="Quicksand Light"/>
                <a:sym typeface="Quicksand Light"/>
              </a:defRPr>
            </a:lvl1pPr>
            <a:lvl2pPr marL="914400" lvl="1" indent="-431800" rtl="0">
              <a:spcBef>
                <a:spcPts val="0"/>
              </a:spcBef>
              <a:spcAft>
                <a:spcPts val="0"/>
              </a:spcAft>
              <a:buClr>
                <a:schemeClr val="lt1"/>
              </a:buClr>
              <a:buSzPts val="3200"/>
              <a:buFont typeface="Quicksand Light"/>
              <a:buChar char="○"/>
              <a:defRPr sz="3200">
                <a:solidFill>
                  <a:schemeClr val="lt1"/>
                </a:solidFill>
                <a:latin typeface="Quicksand Light"/>
                <a:ea typeface="Quicksand Light"/>
                <a:cs typeface="Quicksand Light"/>
                <a:sym typeface="Quicksand Light"/>
              </a:defRPr>
            </a:lvl2pPr>
            <a:lvl3pPr marL="1371600" lvl="2" indent="-431800" rtl="0">
              <a:spcBef>
                <a:spcPts val="0"/>
              </a:spcBef>
              <a:spcAft>
                <a:spcPts val="0"/>
              </a:spcAft>
              <a:buClr>
                <a:schemeClr val="lt1"/>
              </a:buClr>
              <a:buSzPts val="3200"/>
              <a:buFont typeface="Quicksand Light"/>
              <a:buChar char="■"/>
              <a:defRPr sz="3200">
                <a:solidFill>
                  <a:schemeClr val="lt1"/>
                </a:solidFill>
                <a:latin typeface="Quicksand Light"/>
                <a:ea typeface="Quicksand Light"/>
                <a:cs typeface="Quicksand Light"/>
                <a:sym typeface="Quicksand Light"/>
              </a:defRPr>
            </a:lvl3pPr>
            <a:lvl4pPr marL="1828800" lvl="3" indent="-431800" rtl="0">
              <a:spcBef>
                <a:spcPts val="0"/>
              </a:spcBef>
              <a:spcAft>
                <a:spcPts val="0"/>
              </a:spcAft>
              <a:buClr>
                <a:schemeClr val="lt1"/>
              </a:buClr>
              <a:buSzPts val="3200"/>
              <a:buFont typeface="Quicksand Light"/>
              <a:buChar char="●"/>
              <a:defRPr sz="3200">
                <a:solidFill>
                  <a:schemeClr val="lt1"/>
                </a:solidFill>
                <a:latin typeface="Quicksand Light"/>
                <a:ea typeface="Quicksand Light"/>
                <a:cs typeface="Quicksand Light"/>
                <a:sym typeface="Quicksand Light"/>
              </a:defRPr>
            </a:lvl4pPr>
            <a:lvl5pPr marL="2286000" lvl="4" indent="-431800" rtl="0">
              <a:spcBef>
                <a:spcPts val="0"/>
              </a:spcBef>
              <a:spcAft>
                <a:spcPts val="0"/>
              </a:spcAft>
              <a:buClr>
                <a:schemeClr val="lt1"/>
              </a:buClr>
              <a:buSzPts val="3200"/>
              <a:buFont typeface="Quicksand Light"/>
              <a:buChar char="○"/>
              <a:defRPr sz="3200">
                <a:solidFill>
                  <a:schemeClr val="lt1"/>
                </a:solidFill>
                <a:latin typeface="Quicksand Light"/>
                <a:ea typeface="Quicksand Light"/>
                <a:cs typeface="Quicksand Light"/>
                <a:sym typeface="Quicksand Light"/>
              </a:defRPr>
            </a:lvl5pPr>
            <a:lvl6pPr marL="2743200" lvl="5" indent="-431800" rtl="0">
              <a:spcBef>
                <a:spcPts val="0"/>
              </a:spcBef>
              <a:spcAft>
                <a:spcPts val="0"/>
              </a:spcAft>
              <a:buClr>
                <a:schemeClr val="lt1"/>
              </a:buClr>
              <a:buSzPts val="3200"/>
              <a:buFont typeface="Quicksand Light"/>
              <a:buChar char="■"/>
              <a:defRPr sz="3200">
                <a:solidFill>
                  <a:schemeClr val="lt1"/>
                </a:solidFill>
                <a:latin typeface="Quicksand Light"/>
                <a:ea typeface="Quicksand Light"/>
                <a:cs typeface="Quicksand Light"/>
                <a:sym typeface="Quicksand Light"/>
              </a:defRPr>
            </a:lvl6pPr>
            <a:lvl7pPr marL="3200400" lvl="6" indent="-431800" rtl="0">
              <a:spcBef>
                <a:spcPts val="0"/>
              </a:spcBef>
              <a:spcAft>
                <a:spcPts val="0"/>
              </a:spcAft>
              <a:buClr>
                <a:schemeClr val="lt1"/>
              </a:buClr>
              <a:buSzPts val="3200"/>
              <a:buFont typeface="Quicksand Light"/>
              <a:buChar char="●"/>
              <a:defRPr sz="3200">
                <a:solidFill>
                  <a:schemeClr val="lt1"/>
                </a:solidFill>
                <a:latin typeface="Quicksand Light"/>
                <a:ea typeface="Quicksand Light"/>
                <a:cs typeface="Quicksand Light"/>
                <a:sym typeface="Quicksand Light"/>
              </a:defRPr>
            </a:lvl7pPr>
            <a:lvl8pPr marL="3657600" lvl="7" indent="-431800" rtl="0">
              <a:spcBef>
                <a:spcPts val="0"/>
              </a:spcBef>
              <a:spcAft>
                <a:spcPts val="0"/>
              </a:spcAft>
              <a:buClr>
                <a:schemeClr val="lt1"/>
              </a:buClr>
              <a:buSzPts val="3200"/>
              <a:buFont typeface="Quicksand Light"/>
              <a:buChar char="○"/>
              <a:defRPr sz="3200">
                <a:solidFill>
                  <a:schemeClr val="lt1"/>
                </a:solidFill>
                <a:latin typeface="Quicksand Light"/>
                <a:ea typeface="Quicksand Light"/>
                <a:cs typeface="Quicksand Light"/>
                <a:sym typeface="Quicksand Light"/>
              </a:defRPr>
            </a:lvl8pPr>
            <a:lvl9pPr marL="4114800" lvl="8" indent="-431800" rtl="0">
              <a:spcBef>
                <a:spcPts val="0"/>
              </a:spcBef>
              <a:spcAft>
                <a:spcPts val="0"/>
              </a:spcAft>
              <a:buClr>
                <a:schemeClr val="lt1"/>
              </a:buClr>
              <a:buSzPts val="3200"/>
              <a:buFont typeface="Quicksand Light"/>
              <a:buChar char="■"/>
              <a:defRPr sz="3200">
                <a:solidFill>
                  <a:schemeClr val="lt1"/>
                </a:solidFill>
                <a:latin typeface="Quicksand Light"/>
                <a:ea typeface="Quicksand Light"/>
                <a:cs typeface="Quicksand Light"/>
                <a:sym typeface="Quicksand Light"/>
              </a:defRPr>
            </a:lvl9pPr>
          </a:lstStyle>
          <a:p>
            <a:endParaRPr/>
          </a:p>
        </p:txBody>
      </p:sp>
      <p:sp>
        <p:nvSpPr>
          <p:cNvPr id="17" name="Google Shape;17;p4"/>
          <p:cNvSpPr txBox="1"/>
          <p:nvPr/>
        </p:nvSpPr>
        <p:spPr>
          <a:xfrm>
            <a:off x="715275" y="901000"/>
            <a:ext cx="616500" cy="653700"/>
          </a:xfrm>
          <a:prstGeom prst="rect">
            <a:avLst/>
          </a:prstGeom>
          <a:noFill/>
          <a:ln>
            <a:noFill/>
          </a:ln>
          <a:effectLst>
            <a:outerShdw blurRad="28575" dist="9525" dir="5400000" algn="bl" rotWithShape="0">
              <a:schemeClr val="dk1">
                <a:alpha val="50000"/>
              </a:schemeClr>
            </a:outerShdw>
          </a:effectLst>
        </p:spPr>
        <p:txBody>
          <a:bodyPr spcFirstLastPara="1" wrap="square" lIns="0" tIns="0" rIns="0" bIns="0" anchor="t" anchorCtr="0">
            <a:noAutofit/>
          </a:bodyPr>
          <a:lstStyle/>
          <a:p>
            <a:pPr marL="0" marR="0" lvl="0" indent="0" algn="l" rtl="0">
              <a:lnSpc>
                <a:spcPct val="90000"/>
              </a:lnSpc>
              <a:spcBef>
                <a:spcPts val="0"/>
              </a:spcBef>
              <a:spcAft>
                <a:spcPts val="0"/>
              </a:spcAft>
              <a:buClr>
                <a:schemeClr val="lt1"/>
              </a:buClr>
              <a:buSzPts val="6500"/>
              <a:buFont typeface="Atma"/>
              <a:buNone/>
            </a:pPr>
            <a:r>
              <a:rPr lang="en" sz="6500" b="1">
                <a:solidFill>
                  <a:schemeClr val="lt1"/>
                </a:solidFill>
                <a:latin typeface="Atma"/>
                <a:ea typeface="Atma"/>
                <a:cs typeface="Atma"/>
                <a:sym typeface="Atma"/>
              </a:rPr>
              <a:t>“</a:t>
            </a:r>
            <a:endParaRPr sz="6500" b="1">
              <a:solidFill>
                <a:schemeClr val="lt1"/>
              </a:solidFill>
              <a:latin typeface="Atma"/>
              <a:ea typeface="Atma"/>
              <a:cs typeface="Atma"/>
              <a:sym typeface="Atma"/>
            </a:endParaRPr>
          </a:p>
        </p:txBody>
      </p:sp>
      <p:sp>
        <p:nvSpPr>
          <p:cNvPr id="18" name="Google Shape;18;p4"/>
          <p:cNvSpPr txBox="1">
            <a:spLocks noGrp="1"/>
          </p:cNvSpPr>
          <p:nvPr>
            <p:ph type="sldNum" idx="12"/>
          </p:nvPr>
        </p:nvSpPr>
        <p:spPr>
          <a:xfrm>
            <a:off x="4297650"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gradFill>
          <a:gsLst>
            <a:gs pos="0">
              <a:schemeClr val="accent5"/>
            </a:gs>
            <a:gs pos="100000">
              <a:schemeClr val="accent6"/>
            </a:gs>
          </a:gsLst>
          <a:lin ang="0" scaled="0"/>
        </a:grad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855300" y="991175"/>
            <a:ext cx="4693500" cy="3969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1" name="Google Shape;21;p5"/>
          <p:cNvSpPr txBox="1">
            <a:spLocks noGrp="1"/>
          </p:cNvSpPr>
          <p:nvPr>
            <p:ph type="body" idx="1"/>
          </p:nvPr>
        </p:nvSpPr>
        <p:spPr>
          <a:xfrm>
            <a:off x="855300" y="1509926"/>
            <a:ext cx="4693500" cy="26424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a:lvl1pPr>
            <a:lvl2pPr marL="914400" lvl="1" indent="-368300" rtl="0">
              <a:spcBef>
                <a:spcPts val="0"/>
              </a:spcBef>
              <a:spcAft>
                <a:spcPts val="0"/>
              </a:spcAft>
              <a:buSzPts val="2200"/>
              <a:buChar char="○"/>
              <a:defRPr/>
            </a:lvl2pPr>
            <a:lvl3pPr marL="1371600" lvl="2" indent="-368300" rtl="0">
              <a:spcBef>
                <a:spcPts val="0"/>
              </a:spcBef>
              <a:spcAft>
                <a:spcPts val="0"/>
              </a:spcAft>
              <a:buSzPts val="2200"/>
              <a:buChar char="■"/>
              <a:defRPr/>
            </a:lvl3pPr>
            <a:lvl4pPr marL="1828800" lvl="3" indent="-368300" rtl="0">
              <a:spcBef>
                <a:spcPts val="0"/>
              </a:spcBef>
              <a:spcAft>
                <a:spcPts val="0"/>
              </a:spcAft>
              <a:buSzPts val="2200"/>
              <a:buChar char="●"/>
              <a:defRPr/>
            </a:lvl4pPr>
            <a:lvl5pPr marL="2286000" lvl="4" indent="-368300" rtl="0">
              <a:spcBef>
                <a:spcPts val="0"/>
              </a:spcBef>
              <a:spcAft>
                <a:spcPts val="0"/>
              </a:spcAft>
              <a:buSzPts val="2200"/>
              <a:buChar char="○"/>
              <a:defRPr/>
            </a:lvl5pPr>
            <a:lvl6pPr marL="2743200" lvl="5" indent="-368300" rtl="0">
              <a:spcBef>
                <a:spcPts val="0"/>
              </a:spcBef>
              <a:spcAft>
                <a:spcPts val="0"/>
              </a:spcAft>
              <a:buSzPts val="2200"/>
              <a:buChar char="■"/>
              <a:defRPr/>
            </a:lvl6pPr>
            <a:lvl7pPr marL="3200400" lvl="6" indent="-368300" rtl="0">
              <a:spcBef>
                <a:spcPts val="0"/>
              </a:spcBef>
              <a:spcAft>
                <a:spcPts val="0"/>
              </a:spcAft>
              <a:buSzPts val="2200"/>
              <a:buChar char="●"/>
              <a:defRPr/>
            </a:lvl7pPr>
            <a:lvl8pPr marL="3657600" lvl="7" indent="-368300" rtl="0">
              <a:spcBef>
                <a:spcPts val="0"/>
              </a:spcBef>
              <a:spcAft>
                <a:spcPts val="0"/>
              </a:spcAft>
              <a:buSzPts val="2200"/>
              <a:buChar char="○"/>
              <a:defRPr/>
            </a:lvl8pPr>
            <a:lvl9pPr marL="4114800" lvl="8" indent="-368300" rtl="0">
              <a:spcBef>
                <a:spcPts val="0"/>
              </a:spcBef>
              <a:spcAft>
                <a:spcPts val="0"/>
              </a:spcAft>
              <a:buSzPts val="2200"/>
              <a:buChar char="■"/>
              <a:defRPr/>
            </a:lvl9pPr>
          </a:lstStyle>
          <a:p>
            <a:endParaRPr/>
          </a:p>
        </p:txBody>
      </p:sp>
      <p:sp>
        <p:nvSpPr>
          <p:cNvPr id="22" name="Google Shape;22;p5"/>
          <p:cNvSpPr txBox="1">
            <a:spLocks noGrp="1"/>
          </p:cNvSpPr>
          <p:nvPr>
            <p:ph type="sldNum" idx="12"/>
          </p:nvPr>
        </p:nvSpPr>
        <p:spPr>
          <a:xfrm>
            <a:off x="4297650"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accent3"/>
            </a:gs>
            <a:gs pos="100000">
              <a:schemeClr val="accent2"/>
            </a:gs>
          </a:gsLst>
          <a:lin ang="0" scaled="0"/>
        </a:gra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855300" y="991175"/>
            <a:ext cx="4693500" cy="3969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 name="Google Shape;36;p8"/>
          <p:cNvSpPr txBox="1">
            <a:spLocks noGrp="1"/>
          </p:cNvSpPr>
          <p:nvPr>
            <p:ph type="sldNum" idx="12"/>
          </p:nvPr>
        </p:nvSpPr>
        <p:spPr>
          <a:xfrm>
            <a:off x="4297650"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gradFill>
          <a:gsLst>
            <a:gs pos="0">
              <a:schemeClr val="accent5"/>
            </a:gs>
            <a:gs pos="100000">
              <a:srgbClr val="FF4D82"/>
            </a:gs>
          </a:gsLst>
          <a:lin ang="0" scaled="0"/>
        </a:gradFill>
        <a:effectLst/>
      </p:bgPr>
    </p:bg>
    <p:spTree>
      <p:nvGrpSpPr>
        <p:cNvPr id="1" name="Shape 40"/>
        <p:cNvGrpSpPr/>
        <p:nvPr/>
      </p:nvGrpSpPr>
      <p:grpSpPr>
        <a:xfrm>
          <a:off x="0" y="0"/>
          <a:ext cx="0" cy="0"/>
          <a:chOff x="0" y="0"/>
          <a:chExt cx="0" cy="0"/>
        </a:xfrm>
      </p:grpSpPr>
      <p:sp>
        <p:nvSpPr>
          <p:cNvPr id="41" name="Google Shape;41;p10"/>
          <p:cNvSpPr txBox="1">
            <a:spLocks noGrp="1"/>
          </p:cNvSpPr>
          <p:nvPr>
            <p:ph type="sldNum" idx="12"/>
          </p:nvPr>
        </p:nvSpPr>
        <p:spPr>
          <a:xfrm>
            <a:off x="4297650"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100000">
              <a:srgbClr val="BBFF45"/>
            </a:gs>
          </a:gsLst>
          <a:lin ang="0" scaled="0"/>
        </a:gra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8">
            <a:alphaModFix/>
          </a:blip>
          <a:stretch>
            <a:fillRect/>
          </a:stretch>
        </p:blipFill>
        <p:spPr>
          <a:xfrm>
            <a:off x="0" y="0"/>
            <a:ext cx="9144000" cy="5143497"/>
          </a:xfrm>
          <a:prstGeom prst="rect">
            <a:avLst/>
          </a:prstGeom>
          <a:noFill/>
          <a:ln>
            <a:noFill/>
          </a:ln>
        </p:spPr>
      </p:pic>
      <p:sp>
        <p:nvSpPr>
          <p:cNvPr id="7" name="Google Shape;7;p1"/>
          <p:cNvSpPr txBox="1">
            <a:spLocks noGrp="1"/>
          </p:cNvSpPr>
          <p:nvPr>
            <p:ph type="title"/>
          </p:nvPr>
        </p:nvSpPr>
        <p:spPr>
          <a:xfrm>
            <a:off x="855300" y="991175"/>
            <a:ext cx="4693500" cy="396900"/>
          </a:xfrm>
          <a:prstGeom prst="rect">
            <a:avLst/>
          </a:prstGeom>
          <a:noFill/>
          <a:ln>
            <a:noFill/>
          </a:ln>
          <a:effectLst>
            <a:outerShdw blurRad="28575" dist="9525" dir="5400000" algn="bl" rotWithShape="0">
              <a:schemeClr val="dk1">
                <a:alpha val="40000"/>
              </a:schemeClr>
            </a:outerShdw>
          </a:effectLst>
        </p:spPr>
        <p:txBody>
          <a:bodyPr spcFirstLastPara="1" wrap="square" lIns="0" tIns="0" rIns="0" bIns="0" anchor="b" anchorCtr="0">
            <a:noAutofit/>
          </a:bodyPr>
          <a:lstStyle>
            <a:lvl1pPr lvl="0" rtl="0">
              <a:lnSpc>
                <a:spcPct val="90000"/>
              </a:lnSpc>
              <a:spcBef>
                <a:spcPts val="0"/>
              </a:spcBef>
              <a:spcAft>
                <a:spcPts val="0"/>
              </a:spcAft>
              <a:buClr>
                <a:schemeClr val="lt1"/>
              </a:buClr>
              <a:buSzPts val="3200"/>
              <a:buFont typeface="Atma"/>
              <a:buNone/>
              <a:defRPr sz="3200" b="1">
                <a:solidFill>
                  <a:schemeClr val="lt1"/>
                </a:solidFill>
                <a:latin typeface="Atma"/>
                <a:ea typeface="Atma"/>
                <a:cs typeface="Atma"/>
                <a:sym typeface="Atma"/>
              </a:defRPr>
            </a:lvl1pPr>
            <a:lvl2pPr lvl="1" rtl="0">
              <a:lnSpc>
                <a:spcPct val="90000"/>
              </a:lnSpc>
              <a:spcBef>
                <a:spcPts val="0"/>
              </a:spcBef>
              <a:spcAft>
                <a:spcPts val="0"/>
              </a:spcAft>
              <a:buClr>
                <a:schemeClr val="lt1"/>
              </a:buClr>
              <a:buSzPts val="3200"/>
              <a:buFont typeface="Atma"/>
              <a:buNone/>
              <a:defRPr sz="3200" b="1">
                <a:solidFill>
                  <a:schemeClr val="lt1"/>
                </a:solidFill>
                <a:latin typeface="Atma"/>
                <a:ea typeface="Atma"/>
                <a:cs typeface="Atma"/>
                <a:sym typeface="Atma"/>
              </a:defRPr>
            </a:lvl2pPr>
            <a:lvl3pPr lvl="2" rtl="0">
              <a:lnSpc>
                <a:spcPct val="90000"/>
              </a:lnSpc>
              <a:spcBef>
                <a:spcPts val="0"/>
              </a:spcBef>
              <a:spcAft>
                <a:spcPts val="0"/>
              </a:spcAft>
              <a:buClr>
                <a:schemeClr val="lt1"/>
              </a:buClr>
              <a:buSzPts val="3200"/>
              <a:buFont typeface="Atma"/>
              <a:buNone/>
              <a:defRPr sz="3200" b="1">
                <a:solidFill>
                  <a:schemeClr val="lt1"/>
                </a:solidFill>
                <a:latin typeface="Atma"/>
                <a:ea typeface="Atma"/>
                <a:cs typeface="Atma"/>
                <a:sym typeface="Atma"/>
              </a:defRPr>
            </a:lvl3pPr>
            <a:lvl4pPr lvl="3" rtl="0">
              <a:lnSpc>
                <a:spcPct val="90000"/>
              </a:lnSpc>
              <a:spcBef>
                <a:spcPts val="0"/>
              </a:spcBef>
              <a:spcAft>
                <a:spcPts val="0"/>
              </a:spcAft>
              <a:buClr>
                <a:schemeClr val="lt1"/>
              </a:buClr>
              <a:buSzPts val="3200"/>
              <a:buFont typeface="Atma"/>
              <a:buNone/>
              <a:defRPr sz="3200" b="1">
                <a:solidFill>
                  <a:schemeClr val="lt1"/>
                </a:solidFill>
                <a:latin typeface="Atma"/>
                <a:ea typeface="Atma"/>
                <a:cs typeface="Atma"/>
                <a:sym typeface="Atma"/>
              </a:defRPr>
            </a:lvl4pPr>
            <a:lvl5pPr lvl="4" rtl="0">
              <a:lnSpc>
                <a:spcPct val="90000"/>
              </a:lnSpc>
              <a:spcBef>
                <a:spcPts val="0"/>
              </a:spcBef>
              <a:spcAft>
                <a:spcPts val="0"/>
              </a:spcAft>
              <a:buClr>
                <a:schemeClr val="lt1"/>
              </a:buClr>
              <a:buSzPts val="3200"/>
              <a:buFont typeface="Atma"/>
              <a:buNone/>
              <a:defRPr sz="3200" b="1">
                <a:solidFill>
                  <a:schemeClr val="lt1"/>
                </a:solidFill>
                <a:latin typeface="Atma"/>
                <a:ea typeface="Atma"/>
                <a:cs typeface="Atma"/>
                <a:sym typeface="Atma"/>
              </a:defRPr>
            </a:lvl5pPr>
            <a:lvl6pPr lvl="5" rtl="0">
              <a:lnSpc>
                <a:spcPct val="90000"/>
              </a:lnSpc>
              <a:spcBef>
                <a:spcPts val="0"/>
              </a:spcBef>
              <a:spcAft>
                <a:spcPts val="0"/>
              </a:spcAft>
              <a:buClr>
                <a:schemeClr val="lt1"/>
              </a:buClr>
              <a:buSzPts val="3200"/>
              <a:buFont typeface="Atma"/>
              <a:buNone/>
              <a:defRPr sz="3200" b="1">
                <a:solidFill>
                  <a:schemeClr val="lt1"/>
                </a:solidFill>
                <a:latin typeface="Atma"/>
                <a:ea typeface="Atma"/>
                <a:cs typeface="Atma"/>
                <a:sym typeface="Atma"/>
              </a:defRPr>
            </a:lvl6pPr>
            <a:lvl7pPr lvl="6" rtl="0">
              <a:lnSpc>
                <a:spcPct val="90000"/>
              </a:lnSpc>
              <a:spcBef>
                <a:spcPts val="0"/>
              </a:spcBef>
              <a:spcAft>
                <a:spcPts val="0"/>
              </a:spcAft>
              <a:buClr>
                <a:schemeClr val="lt1"/>
              </a:buClr>
              <a:buSzPts val="3200"/>
              <a:buFont typeface="Atma"/>
              <a:buNone/>
              <a:defRPr sz="3200" b="1">
                <a:solidFill>
                  <a:schemeClr val="lt1"/>
                </a:solidFill>
                <a:latin typeface="Atma"/>
                <a:ea typeface="Atma"/>
                <a:cs typeface="Atma"/>
                <a:sym typeface="Atma"/>
              </a:defRPr>
            </a:lvl7pPr>
            <a:lvl8pPr lvl="7" rtl="0">
              <a:lnSpc>
                <a:spcPct val="90000"/>
              </a:lnSpc>
              <a:spcBef>
                <a:spcPts val="0"/>
              </a:spcBef>
              <a:spcAft>
                <a:spcPts val="0"/>
              </a:spcAft>
              <a:buClr>
                <a:schemeClr val="lt1"/>
              </a:buClr>
              <a:buSzPts val="3200"/>
              <a:buFont typeface="Atma"/>
              <a:buNone/>
              <a:defRPr sz="3200" b="1">
                <a:solidFill>
                  <a:schemeClr val="lt1"/>
                </a:solidFill>
                <a:latin typeface="Atma"/>
                <a:ea typeface="Atma"/>
                <a:cs typeface="Atma"/>
                <a:sym typeface="Atma"/>
              </a:defRPr>
            </a:lvl8pPr>
            <a:lvl9pPr lvl="8" rtl="0">
              <a:lnSpc>
                <a:spcPct val="90000"/>
              </a:lnSpc>
              <a:spcBef>
                <a:spcPts val="0"/>
              </a:spcBef>
              <a:spcAft>
                <a:spcPts val="0"/>
              </a:spcAft>
              <a:buClr>
                <a:schemeClr val="lt1"/>
              </a:buClr>
              <a:buSzPts val="3200"/>
              <a:buFont typeface="Atma"/>
              <a:buNone/>
              <a:defRPr sz="3200" b="1">
                <a:solidFill>
                  <a:schemeClr val="lt1"/>
                </a:solidFill>
                <a:latin typeface="Atma"/>
                <a:ea typeface="Atma"/>
                <a:cs typeface="Atma"/>
                <a:sym typeface="Atma"/>
              </a:defRPr>
            </a:lvl9pPr>
          </a:lstStyle>
          <a:p>
            <a:endParaRPr/>
          </a:p>
        </p:txBody>
      </p:sp>
      <p:sp>
        <p:nvSpPr>
          <p:cNvPr id="8" name="Google Shape;8;p1"/>
          <p:cNvSpPr txBox="1">
            <a:spLocks noGrp="1"/>
          </p:cNvSpPr>
          <p:nvPr>
            <p:ph type="body" idx="1"/>
          </p:nvPr>
        </p:nvSpPr>
        <p:spPr>
          <a:xfrm>
            <a:off x="855300" y="1509926"/>
            <a:ext cx="4693500" cy="2642400"/>
          </a:xfrm>
          <a:prstGeom prst="rect">
            <a:avLst/>
          </a:prstGeom>
          <a:noFill/>
          <a:ln>
            <a:noFill/>
          </a:ln>
          <a:effectLst>
            <a:outerShdw dist="9525" dir="16200000" algn="bl" rotWithShape="0">
              <a:schemeClr val="lt1">
                <a:alpha val="20000"/>
              </a:schemeClr>
            </a:outerShdw>
          </a:effectLst>
        </p:spPr>
        <p:txBody>
          <a:bodyPr spcFirstLastPara="1" wrap="square" lIns="0" tIns="0" rIns="0" bIns="0" anchor="t" anchorCtr="0">
            <a:noAutofit/>
          </a:bodyPr>
          <a:lstStyle>
            <a:lvl1pPr marL="457200" lvl="0" indent="-342900" rtl="0">
              <a:lnSpc>
                <a:spcPct val="115000"/>
              </a:lnSpc>
              <a:spcBef>
                <a:spcPts val="600"/>
              </a:spcBef>
              <a:spcAft>
                <a:spcPts val="0"/>
              </a:spcAft>
              <a:buClr>
                <a:schemeClr val="lt2"/>
              </a:buClr>
              <a:buSzPts val="1800"/>
              <a:buFont typeface="Quicksand Light"/>
              <a:buChar char="➜"/>
              <a:defRPr sz="2200">
                <a:solidFill>
                  <a:schemeClr val="dk1"/>
                </a:solidFill>
                <a:latin typeface="Quicksand Light"/>
                <a:ea typeface="Quicksand Light"/>
                <a:cs typeface="Quicksand Light"/>
                <a:sym typeface="Quicksand Light"/>
              </a:defRPr>
            </a:lvl1pPr>
            <a:lvl2pPr marL="914400" lvl="1" indent="-368300" rtl="0">
              <a:lnSpc>
                <a:spcPct val="115000"/>
              </a:lnSpc>
              <a:spcBef>
                <a:spcPts val="0"/>
              </a:spcBef>
              <a:spcAft>
                <a:spcPts val="0"/>
              </a:spcAft>
              <a:buClr>
                <a:schemeClr val="dk1"/>
              </a:buClr>
              <a:buSzPts val="2200"/>
              <a:buFont typeface="Quicksand Light"/>
              <a:buChar char="○"/>
              <a:defRPr sz="2200">
                <a:solidFill>
                  <a:schemeClr val="dk1"/>
                </a:solidFill>
                <a:latin typeface="Quicksand Light"/>
                <a:ea typeface="Quicksand Light"/>
                <a:cs typeface="Quicksand Light"/>
                <a:sym typeface="Quicksand Light"/>
              </a:defRPr>
            </a:lvl2pPr>
            <a:lvl3pPr marL="1371600" lvl="2" indent="-368300" rtl="0">
              <a:lnSpc>
                <a:spcPct val="115000"/>
              </a:lnSpc>
              <a:spcBef>
                <a:spcPts val="0"/>
              </a:spcBef>
              <a:spcAft>
                <a:spcPts val="0"/>
              </a:spcAft>
              <a:buClr>
                <a:schemeClr val="dk1"/>
              </a:buClr>
              <a:buSzPts val="2200"/>
              <a:buFont typeface="Quicksand Light"/>
              <a:buChar char="■"/>
              <a:defRPr sz="2200">
                <a:solidFill>
                  <a:schemeClr val="dk1"/>
                </a:solidFill>
                <a:latin typeface="Quicksand Light"/>
                <a:ea typeface="Quicksand Light"/>
                <a:cs typeface="Quicksand Light"/>
                <a:sym typeface="Quicksand Light"/>
              </a:defRPr>
            </a:lvl3pPr>
            <a:lvl4pPr marL="1828800" lvl="3" indent="-368300" rtl="0">
              <a:lnSpc>
                <a:spcPct val="115000"/>
              </a:lnSpc>
              <a:spcBef>
                <a:spcPts val="0"/>
              </a:spcBef>
              <a:spcAft>
                <a:spcPts val="0"/>
              </a:spcAft>
              <a:buClr>
                <a:schemeClr val="dk1"/>
              </a:buClr>
              <a:buSzPts val="2200"/>
              <a:buFont typeface="Quicksand Light"/>
              <a:buChar char="●"/>
              <a:defRPr sz="2200">
                <a:solidFill>
                  <a:schemeClr val="dk1"/>
                </a:solidFill>
                <a:latin typeface="Quicksand Light"/>
                <a:ea typeface="Quicksand Light"/>
                <a:cs typeface="Quicksand Light"/>
                <a:sym typeface="Quicksand Light"/>
              </a:defRPr>
            </a:lvl4pPr>
            <a:lvl5pPr marL="2286000" lvl="4" indent="-368300" rtl="0">
              <a:lnSpc>
                <a:spcPct val="115000"/>
              </a:lnSpc>
              <a:spcBef>
                <a:spcPts val="0"/>
              </a:spcBef>
              <a:spcAft>
                <a:spcPts val="0"/>
              </a:spcAft>
              <a:buClr>
                <a:schemeClr val="dk1"/>
              </a:buClr>
              <a:buSzPts val="2200"/>
              <a:buFont typeface="Quicksand Light"/>
              <a:buChar char="○"/>
              <a:defRPr sz="2200">
                <a:solidFill>
                  <a:schemeClr val="dk1"/>
                </a:solidFill>
                <a:latin typeface="Quicksand Light"/>
                <a:ea typeface="Quicksand Light"/>
                <a:cs typeface="Quicksand Light"/>
                <a:sym typeface="Quicksand Light"/>
              </a:defRPr>
            </a:lvl5pPr>
            <a:lvl6pPr marL="2743200" lvl="5" indent="-368300" rtl="0">
              <a:lnSpc>
                <a:spcPct val="115000"/>
              </a:lnSpc>
              <a:spcBef>
                <a:spcPts val="0"/>
              </a:spcBef>
              <a:spcAft>
                <a:spcPts val="0"/>
              </a:spcAft>
              <a:buClr>
                <a:schemeClr val="dk1"/>
              </a:buClr>
              <a:buSzPts val="2200"/>
              <a:buFont typeface="Quicksand Light"/>
              <a:buChar char="■"/>
              <a:defRPr sz="2200">
                <a:solidFill>
                  <a:schemeClr val="dk1"/>
                </a:solidFill>
                <a:latin typeface="Quicksand Light"/>
                <a:ea typeface="Quicksand Light"/>
                <a:cs typeface="Quicksand Light"/>
                <a:sym typeface="Quicksand Light"/>
              </a:defRPr>
            </a:lvl6pPr>
            <a:lvl7pPr marL="3200400" lvl="6" indent="-368300" rtl="0">
              <a:lnSpc>
                <a:spcPct val="115000"/>
              </a:lnSpc>
              <a:spcBef>
                <a:spcPts val="0"/>
              </a:spcBef>
              <a:spcAft>
                <a:spcPts val="0"/>
              </a:spcAft>
              <a:buClr>
                <a:schemeClr val="dk1"/>
              </a:buClr>
              <a:buSzPts val="2200"/>
              <a:buFont typeface="Quicksand Light"/>
              <a:buChar char="●"/>
              <a:defRPr sz="2200">
                <a:solidFill>
                  <a:schemeClr val="dk1"/>
                </a:solidFill>
                <a:latin typeface="Quicksand Light"/>
                <a:ea typeface="Quicksand Light"/>
                <a:cs typeface="Quicksand Light"/>
                <a:sym typeface="Quicksand Light"/>
              </a:defRPr>
            </a:lvl7pPr>
            <a:lvl8pPr marL="3657600" lvl="7" indent="-368300" rtl="0">
              <a:lnSpc>
                <a:spcPct val="115000"/>
              </a:lnSpc>
              <a:spcBef>
                <a:spcPts val="0"/>
              </a:spcBef>
              <a:spcAft>
                <a:spcPts val="0"/>
              </a:spcAft>
              <a:buClr>
                <a:schemeClr val="dk1"/>
              </a:buClr>
              <a:buSzPts val="2200"/>
              <a:buFont typeface="Quicksand Light"/>
              <a:buChar char="○"/>
              <a:defRPr sz="2200">
                <a:solidFill>
                  <a:schemeClr val="dk1"/>
                </a:solidFill>
                <a:latin typeface="Quicksand Light"/>
                <a:ea typeface="Quicksand Light"/>
                <a:cs typeface="Quicksand Light"/>
                <a:sym typeface="Quicksand Light"/>
              </a:defRPr>
            </a:lvl8pPr>
            <a:lvl9pPr marL="4114800" lvl="8" indent="-368300" rtl="0">
              <a:lnSpc>
                <a:spcPct val="115000"/>
              </a:lnSpc>
              <a:spcBef>
                <a:spcPts val="0"/>
              </a:spcBef>
              <a:spcAft>
                <a:spcPts val="0"/>
              </a:spcAft>
              <a:buClr>
                <a:schemeClr val="dk1"/>
              </a:buClr>
              <a:buSzPts val="2200"/>
              <a:buFont typeface="Quicksand Light"/>
              <a:buChar char="■"/>
              <a:defRPr sz="2200">
                <a:solidFill>
                  <a:schemeClr val="dk1"/>
                </a:solidFill>
                <a:latin typeface="Quicksand Light"/>
                <a:ea typeface="Quicksand Light"/>
                <a:cs typeface="Quicksand Light"/>
                <a:sym typeface="Quicksand Light"/>
              </a:defRPr>
            </a:lvl9pPr>
          </a:lstStyle>
          <a:p>
            <a:endParaRPr/>
          </a:p>
        </p:txBody>
      </p:sp>
      <p:sp>
        <p:nvSpPr>
          <p:cNvPr id="9" name="Google Shape;9;p1"/>
          <p:cNvSpPr txBox="1">
            <a:spLocks noGrp="1"/>
          </p:cNvSpPr>
          <p:nvPr>
            <p:ph type="sldNum" idx="12"/>
          </p:nvPr>
        </p:nvSpPr>
        <p:spPr>
          <a:xfrm>
            <a:off x="4297650" y="4673651"/>
            <a:ext cx="548700" cy="393600"/>
          </a:xfrm>
          <a:prstGeom prst="rect">
            <a:avLst/>
          </a:prstGeom>
          <a:noFill/>
          <a:ln>
            <a:noFill/>
          </a:ln>
          <a:effectLst>
            <a:outerShdw blurRad="28575" dist="9525" dir="5400000" algn="bl" rotWithShape="0">
              <a:schemeClr val="dk1">
                <a:alpha val="40000"/>
              </a:schemeClr>
            </a:outerShdw>
          </a:effectLst>
        </p:spPr>
        <p:txBody>
          <a:bodyPr spcFirstLastPara="1" wrap="square" lIns="0" tIns="0" rIns="0" bIns="0" anchor="ctr" anchorCtr="0">
            <a:noAutofit/>
          </a:bodyPr>
          <a:lstStyle>
            <a:lvl1pPr lvl="0" algn="ctr" rtl="0">
              <a:buNone/>
              <a:defRPr sz="1500" b="1">
                <a:solidFill>
                  <a:schemeClr val="lt1"/>
                </a:solidFill>
                <a:latin typeface="Atma"/>
                <a:ea typeface="Atma"/>
                <a:cs typeface="Atma"/>
                <a:sym typeface="Atma"/>
              </a:defRPr>
            </a:lvl1pPr>
            <a:lvl2pPr lvl="1" algn="ctr" rtl="0">
              <a:buNone/>
              <a:defRPr sz="1500" b="1">
                <a:solidFill>
                  <a:schemeClr val="lt1"/>
                </a:solidFill>
                <a:latin typeface="Atma"/>
                <a:ea typeface="Atma"/>
                <a:cs typeface="Atma"/>
                <a:sym typeface="Atma"/>
              </a:defRPr>
            </a:lvl2pPr>
            <a:lvl3pPr lvl="2" algn="ctr" rtl="0">
              <a:buNone/>
              <a:defRPr sz="1500" b="1">
                <a:solidFill>
                  <a:schemeClr val="lt1"/>
                </a:solidFill>
                <a:latin typeface="Atma"/>
                <a:ea typeface="Atma"/>
                <a:cs typeface="Atma"/>
                <a:sym typeface="Atma"/>
              </a:defRPr>
            </a:lvl3pPr>
            <a:lvl4pPr lvl="3" algn="ctr" rtl="0">
              <a:buNone/>
              <a:defRPr sz="1500" b="1">
                <a:solidFill>
                  <a:schemeClr val="lt1"/>
                </a:solidFill>
                <a:latin typeface="Atma"/>
                <a:ea typeface="Atma"/>
                <a:cs typeface="Atma"/>
                <a:sym typeface="Atma"/>
              </a:defRPr>
            </a:lvl4pPr>
            <a:lvl5pPr lvl="4" algn="ctr" rtl="0">
              <a:buNone/>
              <a:defRPr sz="1500" b="1">
                <a:solidFill>
                  <a:schemeClr val="lt1"/>
                </a:solidFill>
                <a:latin typeface="Atma"/>
                <a:ea typeface="Atma"/>
                <a:cs typeface="Atma"/>
                <a:sym typeface="Atma"/>
              </a:defRPr>
            </a:lvl5pPr>
            <a:lvl6pPr lvl="5" algn="ctr" rtl="0">
              <a:buNone/>
              <a:defRPr sz="1500" b="1">
                <a:solidFill>
                  <a:schemeClr val="lt1"/>
                </a:solidFill>
                <a:latin typeface="Atma"/>
                <a:ea typeface="Atma"/>
                <a:cs typeface="Atma"/>
                <a:sym typeface="Atma"/>
              </a:defRPr>
            </a:lvl6pPr>
            <a:lvl7pPr lvl="6" algn="ctr" rtl="0">
              <a:buNone/>
              <a:defRPr sz="1500" b="1">
                <a:solidFill>
                  <a:schemeClr val="lt1"/>
                </a:solidFill>
                <a:latin typeface="Atma"/>
                <a:ea typeface="Atma"/>
                <a:cs typeface="Atma"/>
                <a:sym typeface="Atma"/>
              </a:defRPr>
            </a:lvl7pPr>
            <a:lvl8pPr lvl="7" algn="ctr" rtl="0">
              <a:buNone/>
              <a:defRPr sz="1500" b="1">
                <a:solidFill>
                  <a:schemeClr val="lt1"/>
                </a:solidFill>
                <a:latin typeface="Atma"/>
                <a:ea typeface="Atma"/>
                <a:cs typeface="Atma"/>
                <a:sym typeface="Atma"/>
              </a:defRPr>
            </a:lvl8pPr>
            <a:lvl9pPr lvl="8" algn="ctr" rtl="0">
              <a:buNone/>
              <a:defRPr sz="1500" b="1">
                <a:solidFill>
                  <a:schemeClr val="lt1"/>
                </a:solidFill>
                <a:latin typeface="Atma"/>
                <a:ea typeface="Atma"/>
                <a:cs typeface="Atma"/>
                <a:sym typeface="Atma"/>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www.verywellmind.com/what-is-meditation-2795927" TargetMode="External"/><Relationship Id="rId2" Type="http://schemas.openxmlformats.org/officeDocument/2006/relationships/hyperlink" Target="https://www.verywellmind.com/the-benefits-of-journaling-for-stress-management-3144611" TargetMode="Externa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verywellmind.com/how-accepting-emotions-can-improve-emotional-health-425368" TargetMode="Externa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verywellmind.com/what-is-empathy-2795562" TargetMode="Externa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psycnet.apa.org/doiLanding?doi=10.1037/0021-843X.106.1.95"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1"/>
          <p:cNvSpPr txBox="1">
            <a:spLocks noGrp="1"/>
          </p:cNvSpPr>
          <p:nvPr>
            <p:ph type="ctrTitle"/>
          </p:nvPr>
        </p:nvSpPr>
        <p:spPr>
          <a:xfrm>
            <a:off x="298318" y="380615"/>
            <a:ext cx="4548900" cy="3111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rgbClr val="002060"/>
                </a:solidFill>
              </a:rPr>
              <a:t>EMOTIONAL  INTELLIGENCE</a:t>
            </a:r>
            <a:endParaRPr dirty="0">
              <a:solidFill>
                <a:srgbClr val="002060"/>
              </a:solidFill>
            </a:endParaRPr>
          </a:p>
        </p:txBody>
      </p:sp>
      <p:grpSp>
        <p:nvGrpSpPr>
          <p:cNvPr id="47" name="Google Shape;47;p11"/>
          <p:cNvGrpSpPr/>
          <p:nvPr/>
        </p:nvGrpSpPr>
        <p:grpSpPr>
          <a:xfrm>
            <a:off x="5891069" y="2083752"/>
            <a:ext cx="849728" cy="722993"/>
            <a:chOff x="2860826" y="401530"/>
            <a:chExt cx="2115269" cy="1642581"/>
          </a:xfrm>
        </p:grpSpPr>
        <p:sp>
          <p:nvSpPr>
            <p:cNvPr id="48" name="Google Shape;48;p11"/>
            <p:cNvSpPr/>
            <p:nvPr/>
          </p:nvSpPr>
          <p:spPr>
            <a:xfrm>
              <a:off x="2860826" y="401530"/>
              <a:ext cx="2115269" cy="1642581"/>
            </a:xfrm>
            <a:custGeom>
              <a:avLst/>
              <a:gdLst/>
              <a:ahLst/>
              <a:cxnLst/>
              <a:rect l="l" t="t" r="r" b="b"/>
              <a:pathLst>
                <a:path w="2115269" h="1642581" extrusionOk="0">
                  <a:moveTo>
                    <a:pt x="245052" y="1642582"/>
                  </a:moveTo>
                  <a:cubicBezTo>
                    <a:pt x="509714" y="1619636"/>
                    <a:pt x="782253" y="1607649"/>
                    <a:pt x="1060477" y="1607649"/>
                  </a:cubicBezTo>
                  <a:cubicBezTo>
                    <a:pt x="1331715" y="1607649"/>
                    <a:pt x="1597541" y="1619088"/>
                    <a:pt x="1855902" y="1640869"/>
                  </a:cubicBezTo>
                  <a:cubicBezTo>
                    <a:pt x="1868690" y="1627170"/>
                    <a:pt x="1881060" y="1612992"/>
                    <a:pt x="1893026" y="1598334"/>
                  </a:cubicBezTo>
                  <a:cubicBezTo>
                    <a:pt x="1980028" y="1493928"/>
                    <a:pt x="2044145" y="1372426"/>
                    <a:pt x="2081249" y="1241684"/>
                  </a:cubicBezTo>
                  <a:cubicBezTo>
                    <a:pt x="2119756" y="1105894"/>
                    <a:pt x="2125668" y="962926"/>
                    <a:pt x="2098509" y="824416"/>
                  </a:cubicBezTo>
                  <a:cubicBezTo>
                    <a:pt x="2049057" y="569754"/>
                    <a:pt x="1935630" y="368312"/>
                    <a:pt x="1761449" y="225501"/>
                  </a:cubicBezTo>
                  <a:cubicBezTo>
                    <a:pt x="1578980" y="75910"/>
                    <a:pt x="1339797" y="18"/>
                    <a:pt x="1050682" y="18"/>
                  </a:cubicBezTo>
                  <a:cubicBezTo>
                    <a:pt x="903988" y="-836"/>
                    <a:pt x="758732" y="28980"/>
                    <a:pt x="624236" y="87554"/>
                  </a:cubicBezTo>
                  <a:cubicBezTo>
                    <a:pt x="501508" y="141599"/>
                    <a:pt x="390609" y="219263"/>
                    <a:pt x="297861" y="316119"/>
                  </a:cubicBezTo>
                  <a:cubicBezTo>
                    <a:pt x="101419" y="520575"/>
                    <a:pt x="-9679" y="802772"/>
                    <a:pt x="663" y="1071749"/>
                  </a:cubicBezTo>
                  <a:cubicBezTo>
                    <a:pt x="9088" y="1284356"/>
                    <a:pt x="94775" y="1483332"/>
                    <a:pt x="245052" y="1642582"/>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1"/>
            <p:cNvSpPr/>
            <p:nvPr/>
          </p:nvSpPr>
          <p:spPr>
            <a:xfrm>
              <a:off x="2983792" y="475316"/>
              <a:ext cx="1869056" cy="1552082"/>
            </a:xfrm>
            <a:custGeom>
              <a:avLst/>
              <a:gdLst/>
              <a:ahLst/>
              <a:cxnLst/>
              <a:rect l="l" t="t" r="r" b="b"/>
              <a:pathLst>
                <a:path w="1869056" h="1552082" extrusionOk="0">
                  <a:moveTo>
                    <a:pt x="347020" y="1552083"/>
                  </a:moveTo>
                  <a:cubicBezTo>
                    <a:pt x="540360" y="1540028"/>
                    <a:pt x="737185" y="1533952"/>
                    <a:pt x="937510" y="1533863"/>
                  </a:cubicBezTo>
                  <a:cubicBezTo>
                    <a:pt x="1132446" y="1533863"/>
                    <a:pt x="1324230" y="1539637"/>
                    <a:pt x="1512863" y="1551192"/>
                  </a:cubicBezTo>
                  <a:cubicBezTo>
                    <a:pt x="1766292" y="1362285"/>
                    <a:pt x="1918076" y="1051183"/>
                    <a:pt x="1854650" y="724876"/>
                  </a:cubicBezTo>
                  <a:cubicBezTo>
                    <a:pt x="1769717" y="285279"/>
                    <a:pt x="1464506" y="0"/>
                    <a:pt x="927716" y="0"/>
                  </a:cubicBezTo>
                  <a:cubicBezTo>
                    <a:pt x="337774" y="0"/>
                    <a:pt x="-16274" y="505694"/>
                    <a:pt x="576" y="943990"/>
                  </a:cubicBezTo>
                  <a:cubicBezTo>
                    <a:pt x="10028" y="1188583"/>
                    <a:pt x="140167" y="1406875"/>
                    <a:pt x="347020" y="155208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11"/>
            <p:cNvSpPr/>
            <p:nvPr/>
          </p:nvSpPr>
          <p:spPr>
            <a:xfrm>
              <a:off x="3539074" y="964575"/>
              <a:ext cx="758060" cy="758156"/>
            </a:xfrm>
            <a:custGeom>
              <a:avLst/>
              <a:gdLst/>
              <a:ahLst/>
              <a:cxnLst/>
              <a:rect l="l" t="t" r="r" b="b"/>
              <a:pathLst>
                <a:path w="758060" h="758156" extrusionOk="0">
                  <a:moveTo>
                    <a:pt x="724496" y="223151"/>
                  </a:moveTo>
                  <a:cubicBezTo>
                    <a:pt x="687310" y="294289"/>
                    <a:pt x="599493" y="321817"/>
                    <a:pt x="528355" y="284631"/>
                  </a:cubicBezTo>
                  <a:cubicBezTo>
                    <a:pt x="457217" y="247446"/>
                    <a:pt x="429689" y="159629"/>
                    <a:pt x="466875" y="88491"/>
                  </a:cubicBezTo>
                  <a:cubicBezTo>
                    <a:pt x="479923" y="63532"/>
                    <a:pt x="499937" y="42901"/>
                    <a:pt x="524492" y="29106"/>
                  </a:cubicBezTo>
                  <a:cubicBezTo>
                    <a:pt x="331208" y="-51203"/>
                    <a:pt x="109416" y="40382"/>
                    <a:pt x="29107" y="233665"/>
                  </a:cubicBezTo>
                  <a:cubicBezTo>
                    <a:pt x="-51203" y="426949"/>
                    <a:pt x="40381" y="648740"/>
                    <a:pt x="233665" y="729050"/>
                  </a:cubicBezTo>
                  <a:cubicBezTo>
                    <a:pt x="426949" y="809360"/>
                    <a:pt x="648741" y="717776"/>
                    <a:pt x="729051" y="524492"/>
                  </a:cubicBezTo>
                  <a:cubicBezTo>
                    <a:pt x="769257" y="427730"/>
                    <a:pt x="767606" y="318645"/>
                    <a:pt x="724496" y="223151"/>
                  </a:cubicBezTo>
                  <a:close/>
                </a:path>
              </a:pathLst>
            </a:custGeom>
            <a:gradFill>
              <a:gsLst>
                <a:gs pos="0">
                  <a:schemeClr val="accent5"/>
                </a:gs>
                <a:gs pos="100000">
                  <a:srgbClr val="FF4D8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11"/>
            <p:cNvSpPr/>
            <p:nvPr/>
          </p:nvSpPr>
          <p:spPr>
            <a:xfrm>
              <a:off x="3712949" y="1137272"/>
              <a:ext cx="411706" cy="411763"/>
            </a:xfrm>
            <a:custGeom>
              <a:avLst/>
              <a:gdLst/>
              <a:ahLst/>
              <a:cxnLst/>
              <a:rect l="l" t="t" r="r" b="b"/>
              <a:pathLst>
                <a:path w="411706" h="411763" extrusionOk="0">
                  <a:moveTo>
                    <a:pt x="279862" y="13810"/>
                  </a:moveTo>
                  <a:cubicBezTo>
                    <a:pt x="173784" y="-27047"/>
                    <a:pt x="54666" y="25824"/>
                    <a:pt x="13809" y="131901"/>
                  </a:cubicBezTo>
                  <a:cubicBezTo>
                    <a:pt x="-27048" y="237978"/>
                    <a:pt x="25830" y="357097"/>
                    <a:pt x="131907" y="397954"/>
                  </a:cubicBezTo>
                  <a:cubicBezTo>
                    <a:pt x="237984" y="438811"/>
                    <a:pt x="357096" y="385940"/>
                    <a:pt x="397953" y="279863"/>
                  </a:cubicBezTo>
                  <a:cubicBezTo>
                    <a:pt x="417090" y="230170"/>
                    <a:pt x="416227" y="174998"/>
                    <a:pt x="395549" y="125935"/>
                  </a:cubicBezTo>
                  <a:cubicBezTo>
                    <a:pt x="337897" y="115325"/>
                    <a:pt x="292273" y="71105"/>
                    <a:pt x="279862" y="138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11"/>
            <p:cNvSpPr/>
            <p:nvPr/>
          </p:nvSpPr>
          <p:spPr>
            <a:xfrm>
              <a:off x="2983798" y="1299235"/>
              <a:ext cx="1868927" cy="728163"/>
            </a:xfrm>
            <a:custGeom>
              <a:avLst/>
              <a:gdLst/>
              <a:ahLst/>
              <a:cxnLst/>
              <a:rect l="l" t="t" r="r" b="b"/>
              <a:pathLst>
                <a:path w="1868927" h="728163" extrusionOk="0">
                  <a:moveTo>
                    <a:pt x="347015" y="728164"/>
                  </a:moveTo>
                  <a:cubicBezTo>
                    <a:pt x="540354" y="716109"/>
                    <a:pt x="737179" y="710033"/>
                    <a:pt x="937505" y="709944"/>
                  </a:cubicBezTo>
                  <a:cubicBezTo>
                    <a:pt x="1132440" y="709944"/>
                    <a:pt x="1324224" y="715718"/>
                    <a:pt x="1512858" y="727273"/>
                  </a:cubicBezTo>
                  <a:cubicBezTo>
                    <a:pt x="1740396" y="557613"/>
                    <a:pt x="1886015" y="289457"/>
                    <a:pt x="1867316" y="0"/>
                  </a:cubicBezTo>
                  <a:cubicBezTo>
                    <a:pt x="1727793" y="347404"/>
                    <a:pt x="1367307" y="603915"/>
                    <a:pt x="963190" y="603915"/>
                  </a:cubicBezTo>
                  <a:cubicBezTo>
                    <a:pt x="507292" y="603915"/>
                    <a:pt x="141943" y="366308"/>
                    <a:pt x="1940" y="34795"/>
                  </a:cubicBezTo>
                  <a:cubicBezTo>
                    <a:pt x="-53" y="63172"/>
                    <a:pt x="-512" y="91639"/>
                    <a:pt x="570" y="120071"/>
                  </a:cubicBezTo>
                  <a:cubicBezTo>
                    <a:pt x="10022" y="364664"/>
                    <a:pt x="140162" y="582956"/>
                    <a:pt x="347015" y="7281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4" name="Google Shape;54;p11"/>
          <p:cNvSpPr/>
          <p:nvPr/>
        </p:nvSpPr>
        <p:spPr>
          <a:xfrm>
            <a:off x="5546972" y="2743285"/>
            <a:ext cx="2760511" cy="1249961"/>
          </a:xfrm>
          <a:custGeom>
            <a:avLst/>
            <a:gdLst/>
            <a:ahLst/>
            <a:cxnLst/>
            <a:rect l="l" t="t" r="r" b="b"/>
            <a:pathLst>
              <a:path w="1694813" h="767412" extrusionOk="0">
                <a:moveTo>
                  <a:pt x="1693331" y="0"/>
                </a:moveTo>
                <a:cubicBezTo>
                  <a:pt x="1724222" y="449254"/>
                  <a:pt x="1266748" y="778027"/>
                  <a:pt x="847425" y="767137"/>
                </a:cubicBezTo>
                <a:cubicBezTo>
                  <a:pt x="428171" y="778302"/>
                  <a:pt x="-29782" y="449254"/>
                  <a:pt x="1520" y="0"/>
                </a:cubicBezTo>
                <a:cubicBezTo>
                  <a:pt x="92960" y="926660"/>
                  <a:pt x="1602234" y="926660"/>
                  <a:pt x="1693331" y="0"/>
                </a:cubicBezTo>
                <a:close/>
              </a:path>
            </a:pathLst>
          </a:custGeom>
          <a:solidFill>
            <a:srgbClr val="85200C"/>
          </a:solidFill>
          <a:ln>
            <a:noFill/>
          </a:ln>
          <a:effectLst>
            <a:outerShdw blurRad="28575" dist="38100" dir="5400000" algn="bl" rotWithShape="0">
              <a:schemeClr val="dk1">
                <a:alpha val="20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4"/>
              </a:solidFill>
              <a:latin typeface="Calibri"/>
              <a:ea typeface="Calibri"/>
              <a:cs typeface="Calibri"/>
              <a:sym typeface="Calibri"/>
            </a:endParaRPr>
          </a:p>
        </p:txBody>
      </p:sp>
      <p:grpSp>
        <p:nvGrpSpPr>
          <p:cNvPr id="57" name="Google Shape;57;p11"/>
          <p:cNvGrpSpPr/>
          <p:nvPr/>
        </p:nvGrpSpPr>
        <p:grpSpPr>
          <a:xfrm>
            <a:off x="7508931" y="683395"/>
            <a:ext cx="635108" cy="1001050"/>
            <a:chOff x="1620532" y="2740711"/>
            <a:chExt cx="745257" cy="1174666"/>
          </a:xfrm>
        </p:grpSpPr>
        <p:sp>
          <p:nvSpPr>
            <p:cNvPr id="58" name="Google Shape;58;p11"/>
            <p:cNvSpPr/>
            <p:nvPr/>
          </p:nvSpPr>
          <p:spPr>
            <a:xfrm>
              <a:off x="1620532" y="2740711"/>
              <a:ext cx="745257" cy="1174666"/>
            </a:xfrm>
            <a:custGeom>
              <a:avLst/>
              <a:gdLst/>
              <a:ahLst/>
              <a:cxnLst/>
              <a:rect l="l" t="t" r="r" b="b"/>
              <a:pathLst>
                <a:path w="745257" h="1174666" extrusionOk="0">
                  <a:moveTo>
                    <a:pt x="105526" y="385886"/>
                  </a:moveTo>
                  <a:cubicBezTo>
                    <a:pt x="105526" y="385886"/>
                    <a:pt x="389709" y="456640"/>
                    <a:pt x="547452" y="114511"/>
                  </a:cubicBezTo>
                  <a:cubicBezTo>
                    <a:pt x="625124" y="-53848"/>
                    <a:pt x="678481" y="-1313"/>
                    <a:pt x="704989" y="51359"/>
                  </a:cubicBezTo>
                  <a:cubicBezTo>
                    <a:pt x="763894" y="169032"/>
                    <a:pt x="825744" y="770550"/>
                    <a:pt x="360393" y="1174667"/>
                  </a:cubicBezTo>
                  <a:cubicBezTo>
                    <a:pt x="360257" y="1174598"/>
                    <a:pt x="-235850" y="1027952"/>
                    <a:pt x="105526" y="385886"/>
                  </a:cubicBezTo>
                  <a:close/>
                </a:path>
              </a:pathLst>
            </a:custGeom>
            <a:solidFill>
              <a:srgbClr val="F8F1E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11"/>
            <p:cNvSpPr/>
            <p:nvPr/>
          </p:nvSpPr>
          <p:spPr>
            <a:xfrm>
              <a:off x="1763362" y="3112760"/>
              <a:ext cx="446402" cy="667683"/>
            </a:xfrm>
            <a:custGeom>
              <a:avLst/>
              <a:gdLst/>
              <a:ahLst/>
              <a:cxnLst/>
              <a:rect l="l" t="t" r="r" b="b"/>
              <a:pathLst>
                <a:path w="446402" h="667683" extrusionOk="0">
                  <a:moveTo>
                    <a:pt x="446403" y="526996"/>
                  </a:moveTo>
                  <a:cubicBezTo>
                    <a:pt x="278523" y="500214"/>
                    <a:pt x="48382" y="393843"/>
                    <a:pt x="145028" y="0"/>
                  </a:cubicBezTo>
                  <a:cubicBezTo>
                    <a:pt x="115342" y="10103"/>
                    <a:pt x="84506" y="16432"/>
                    <a:pt x="53245" y="18836"/>
                  </a:cubicBezTo>
                  <a:cubicBezTo>
                    <a:pt x="-14085" y="183222"/>
                    <a:pt x="-95456" y="533023"/>
                    <a:pt x="348456" y="667683"/>
                  </a:cubicBezTo>
                  <a:cubicBezTo>
                    <a:pt x="384785" y="623463"/>
                    <a:pt x="417539" y="576414"/>
                    <a:pt x="446403" y="526996"/>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11"/>
            <p:cNvSpPr/>
            <p:nvPr/>
          </p:nvSpPr>
          <p:spPr>
            <a:xfrm>
              <a:off x="1980517" y="3061527"/>
              <a:ext cx="341579" cy="420075"/>
            </a:xfrm>
            <a:custGeom>
              <a:avLst/>
              <a:gdLst/>
              <a:ahLst/>
              <a:cxnLst/>
              <a:rect l="l" t="t" r="r" b="b"/>
              <a:pathLst>
                <a:path w="341579" h="420075" extrusionOk="0">
                  <a:moveTo>
                    <a:pt x="26848" y="0"/>
                  </a:moveTo>
                  <a:cubicBezTo>
                    <a:pt x="18170" y="6301"/>
                    <a:pt x="9430" y="12103"/>
                    <a:pt x="614" y="17398"/>
                  </a:cubicBezTo>
                  <a:cubicBezTo>
                    <a:pt x="-5002" y="131783"/>
                    <a:pt x="22670" y="353020"/>
                    <a:pt x="305346" y="420076"/>
                  </a:cubicBezTo>
                  <a:cubicBezTo>
                    <a:pt x="319593" y="383294"/>
                    <a:pt x="331579" y="346719"/>
                    <a:pt x="341579" y="310485"/>
                  </a:cubicBezTo>
                  <a:cubicBezTo>
                    <a:pt x="258016" y="305280"/>
                    <a:pt x="119795" y="254114"/>
                    <a:pt x="26848"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11"/>
            <p:cNvSpPr/>
            <p:nvPr/>
          </p:nvSpPr>
          <p:spPr>
            <a:xfrm>
              <a:off x="2085517" y="2976457"/>
              <a:ext cx="278498" cy="208133"/>
            </a:xfrm>
            <a:custGeom>
              <a:avLst/>
              <a:gdLst/>
              <a:ahLst/>
              <a:cxnLst/>
              <a:rect l="l" t="t" r="r" b="b"/>
              <a:pathLst>
                <a:path w="278498" h="208133" extrusionOk="0">
                  <a:moveTo>
                    <a:pt x="9521" y="0"/>
                  </a:moveTo>
                  <a:cubicBezTo>
                    <a:pt x="6370" y="4041"/>
                    <a:pt x="3219" y="7877"/>
                    <a:pt x="0" y="11713"/>
                  </a:cubicBezTo>
                  <a:cubicBezTo>
                    <a:pt x="34795" y="89522"/>
                    <a:pt x="117468" y="221785"/>
                    <a:pt x="272744" y="206990"/>
                  </a:cubicBezTo>
                  <a:cubicBezTo>
                    <a:pt x="275416" y="182812"/>
                    <a:pt x="277334" y="159044"/>
                    <a:pt x="278498" y="136441"/>
                  </a:cubicBezTo>
                  <a:cubicBezTo>
                    <a:pt x="201168" y="146578"/>
                    <a:pt x="103906" y="122947"/>
                    <a:pt x="9521"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11"/>
            <p:cNvSpPr/>
            <p:nvPr/>
          </p:nvSpPr>
          <p:spPr>
            <a:xfrm>
              <a:off x="1623727" y="2881337"/>
              <a:ext cx="606150" cy="548531"/>
            </a:xfrm>
            <a:custGeom>
              <a:avLst/>
              <a:gdLst/>
              <a:ahLst/>
              <a:cxnLst/>
              <a:rect l="l" t="t" r="r" b="b"/>
              <a:pathLst>
                <a:path w="606150" h="548531" extrusionOk="0">
                  <a:moveTo>
                    <a:pt x="43768" y="373549"/>
                  </a:moveTo>
                  <a:cubicBezTo>
                    <a:pt x="21822" y="429769"/>
                    <a:pt x="7110" y="488551"/>
                    <a:pt x="0" y="548483"/>
                  </a:cubicBezTo>
                  <a:cubicBezTo>
                    <a:pt x="270142" y="552525"/>
                    <a:pt x="564668" y="299095"/>
                    <a:pt x="602340" y="72447"/>
                  </a:cubicBezTo>
                  <a:cubicBezTo>
                    <a:pt x="620217" y="-35089"/>
                    <a:pt x="570627" y="-3855"/>
                    <a:pt x="548161" y="44433"/>
                  </a:cubicBezTo>
                  <a:cubicBezTo>
                    <a:pt x="413980" y="333343"/>
                    <a:pt x="151099" y="356905"/>
                    <a:pt x="43768" y="373549"/>
                  </a:cubicBezTo>
                  <a:close/>
                </a:path>
              </a:pathLst>
            </a:custGeom>
            <a:solidFill>
              <a:srgbClr val="FFFFFF">
                <a:alpha val="547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3;p11"/>
          <p:cNvGrpSpPr/>
          <p:nvPr/>
        </p:nvGrpSpPr>
        <p:grpSpPr>
          <a:xfrm>
            <a:off x="5498062" y="866860"/>
            <a:ext cx="635075" cy="1001050"/>
            <a:chOff x="188982" y="2740711"/>
            <a:chExt cx="745218" cy="1174666"/>
          </a:xfrm>
        </p:grpSpPr>
        <p:sp>
          <p:nvSpPr>
            <p:cNvPr id="64" name="Google Shape;64;p11"/>
            <p:cNvSpPr/>
            <p:nvPr/>
          </p:nvSpPr>
          <p:spPr>
            <a:xfrm>
              <a:off x="188982" y="2740711"/>
              <a:ext cx="745218" cy="1174666"/>
            </a:xfrm>
            <a:custGeom>
              <a:avLst/>
              <a:gdLst/>
              <a:ahLst/>
              <a:cxnLst/>
              <a:rect l="l" t="t" r="r" b="b"/>
              <a:pathLst>
                <a:path w="745218" h="1174666" extrusionOk="0">
                  <a:moveTo>
                    <a:pt x="639800" y="385886"/>
                  </a:moveTo>
                  <a:cubicBezTo>
                    <a:pt x="639800" y="385886"/>
                    <a:pt x="355617" y="456640"/>
                    <a:pt x="197806" y="114511"/>
                  </a:cubicBezTo>
                  <a:cubicBezTo>
                    <a:pt x="120133" y="-53848"/>
                    <a:pt x="66844" y="-1313"/>
                    <a:pt x="40268" y="51359"/>
                  </a:cubicBezTo>
                  <a:cubicBezTo>
                    <a:pt x="-18637" y="169032"/>
                    <a:pt x="-80487" y="770550"/>
                    <a:pt x="384864" y="1174667"/>
                  </a:cubicBezTo>
                  <a:cubicBezTo>
                    <a:pt x="384864" y="1174598"/>
                    <a:pt x="980970" y="1027952"/>
                    <a:pt x="639800" y="385886"/>
                  </a:cubicBezTo>
                  <a:close/>
                </a:path>
              </a:pathLst>
            </a:custGeom>
            <a:solidFill>
              <a:srgbClr val="F8F1E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11"/>
            <p:cNvSpPr/>
            <p:nvPr/>
          </p:nvSpPr>
          <p:spPr>
            <a:xfrm>
              <a:off x="344800" y="3112760"/>
              <a:ext cx="446368" cy="667683"/>
            </a:xfrm>
            <a:custGeom>
              <a:avLst/>
              <a:gdLst/>
              <a:ahLst/>
              <a:cxnLst/>
              <a:rect l="l" t="t" r="r" b="b"/>
              <a:pathLst>
                <a:path w="446368" h="667683" extrusionOk="0">
                  <a:moveTo>
                    <a:pt x="0" y="526996"/>
                  </a:moveTo>
                  <a:cubicBezTo>
                    <a:pt x="167948" y="500214"/>
                    <a:pt x="398021" y="393843"/>
                    <a:pt x="301375" y="0"/>
                  </a:cubicBezTo>
                  <a:cubicBezTo>
                    <a:pt x="331033" y="10110"/>
                    <a:pt x="361849" y="16439"/>
                    <a:pt x="393089" y="18836"/>
                  </a:cubicBezTo>
                  <a:cubicBezTo>
                    <a:pt x="460488" y="183222"/>
                    <a:pt x="541791" y="533023"/>
                    <a:pt x="97947" y="667683"/>
                  </a:cubicBezTo>
                  <a:cubicBezTo>
                    <a:pt x="61639" y="623443"/>
                    <a:pt x="28888" y="576401"/>
                    <a:pt x="0" y="526996"/>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1"/>
            <p:cNvSpPr/>
            <p:nvPr/>
          </p:nvSpPr>
          <p:spPr>
            <a:xfrm>
              <a:off x="232538" y="3061527"/>
              <a:ext cx="341567" cy="420075"/>
            </a:xfrm>
            <a:custGeom>
              <a:avLst/>
              <a:gdLst/>
              <a:ahLst/>
              <a:cxnLst/>
              <a:rect l="l" t="t" r="r" b="b"/>
              <a:pathLst>
                <a:path w="341567" h="420075" extrusionOk="0">
                  <a:moveTo>
                    <a:pt x="314663" y="0"/>
                  </a:moveTo>
                  <a:cubicBezTo>
                    <a:pt x="323430" y="6301"/>
                    <a:pt x="332198" y="12103"/>
                    <a:pt x="340965" y="17398"/>
                  </a:cubicBezTo>
                  <a:cubicBezTo>
                    <a:pt x="346513" y="131783"/>
                    <a:pt x="318910" y="353020"/>
                    <a:pt x="36234" y="420076"/>
                  </a:cubicBezTo>
                  <a:cubicBezTo>
                    <a:pt x="21987" y="383294"/>
                    <a:pt x="10000" y="346719"/>
                    <a:pt x="0" y="310485"/>
                  </a:cubicBezTo>
                  <a:cubicBezTo>
                    <a:pt x="83495" y="305280"/>
                    <a:pt x="221785" y="254114"/>
                    <a:pt x="314663"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1"/>
            <p:cNvSpPr/>
            <p:nvPr/>
          </p:nvSpPr>
          <p:spPr>
            <a:xfrm>
              <a:off x="190551" y="2976457"/>
              <a:ext cx="278498" cy="208133"/>
            </a:xfrm>
            <a:custGeom>
              <a:avLst/>
              <a:gdLst/>
              <a:ahLst/>
              <a:cxnLst/>
              <a:rect l="l" t="t" r="r" b="b"/>
              <a:pathLst>
                <a:path w="278498" h="208133" extrusionOk="0">
                  <a:moveTo>
                    <a:pt x="268977" y="0"/>
                  </a:moveTo>
                  <a:cubicBezTo>
                    <a:pt x="272128" y="4041"/>
                    <a:pt x="275347" y="7877"/>
                    <a:pt x="278498" y="11713"/>
                  </a:cubicBezTo>
                  <a:cubicBezTo>
                    <a:pt x="243703" y="89522"/>
                    <a:pt x="161099" y="221785"/>
                    <a:pt x="5754" y="206990"/>
                  </a:cubicBezTo>
                  <a:cubicBezTo>
                    <a:pt x="3082" y="182812"/>
                    <a:pt x="1233" y="159044"/>
                    <a:pt x="0" y="136441"/>
                  </a:cubicBezTo>
                  <a:cubicBezTo>
                    <a:pt x="77399" y="146578"/>
                    <a:pt x="174661" y="122947"/>
                    <a:pt x="268977"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1"/>
            <p:cNvSpPr/>
            <p:nvPr/>
          </p:nvSpPr>
          <p:spPr>
            <a:xfrm>
              <a:off x="324756" y="2881337"/>
              <a:ext cx="606150" cy="548531"/>
            </a:xfrm>
            <a:custGeom>
              <a:avLst/>
              <a:gdLst/>
              <a:ahLst/>
              <a:cxnLst/>
              <a:rect l="l" t="t" r="r" b="b"/>
              <a:pathLst>
                <a:path w="606150" h="548531" extrusionOk="0">
                  <a:moveTo>
                    <a:pt x="562383" y="373549"/>
                  </a:moveTo>
                  <a:cubicBezTo>
                    <a:pt x="584328" y="429769"/>
                    <a:pt x="599041" y="488551"/>
                    <a:pt x="606151" y="548483"/>
                  </a:cubicBezTo>
                  <a:cubicBezTo>
                    <a:pt x="336009" y="552525"/>
                    <a:pt x="41483" y="299095"/>
                    <a:pt x="3811" y="72447"/>
                  </a:cubicBezTo>
                  <a:cubicBezTo>
                    <a:pt x="-14066" y="-35089"/>
                    <a:pt x="35524" y="-3855"/>
                    <a:pt x="57921" y="44433"/>
                  </a:cubicBezTo>
                  <a:cubicBezTo>
                    <a:pt x="192170" y="333343"/>
                    <a:pt x="455052" y="356905"/>
                    <a:pt x="562383" y="373549"/>
                  </a:cubicBezTo>
                  <a:close/>
                </a:path>
              </a:pathLst>
            </a:custGeom>
            <a:solidFill>
              <a:srgbClr val="FFFFFF">
                <a:alpha val="547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 name="Google Shape;47;p11"/>
          <p:cNvGrpSpPr/>
          <p:nvPr/>
        </p:nvGrpSpPr>
        <p:grpSpPr>
          <a:xfrm>
            <a:off x="7001236" y="2020294"/>
            <a:ext cx="849728" cy="722993"/>
            <a:chOff x="2860826" y="401530"/>
            <a:chExt cx="2115269" cy="1642581"/>
          </a:xfrm>
        </p:grpSpPr>
        <p:sp>
          <p:nvSpPr>
            <p:cNvPr id="32" name="Google Shape;48;p11"/>
            <p:cNvSpPr/>
            <p:nvPr/>
          </p:nvSpPr>
          <p:spPr>
            <a:xfrm>
              <a:off x="2860826" y="401530"/>
              <a:ext cx="2115269" cy="1642581"/>
            </a:xfrm>
            <a:custGeom>
              <a:avLst/>
              <a:gdLst/>
              <a:ahLst/>
              <a:cxnLst/>
              <a:rect l="l" t="t" r="r" b="b"/>
              <a:pathLst>
                <a:path w="2115269" h="1642581" extrusionOk="0">
                  <a:moveTo>
                    <a:pt x="245052" y="1642582"/>
                  </a:moveTo>
                  <a:cubicBezTo>
                    <a:pt x="509714" y="1619636"/>
                    <a:pt x="782253" y="1607649"/>
                    <a:pt x="1060477" y="1607649"/>
                  </a:cubicBezTo>
                  <a:cubicBezTo>
                    <a:pt x="1331715" y="1607649"/>
                    <a:pt x="1597541" y="1619088"/>
                    <a:pt x="1855902" y="1640869"/>
                  </a:cubicBezTo>
                  <a:cubicBezTo>
                    <a:pt x="1868690" y="1627170"/>
                    <a:pt x="1881060" y="1612992"/>
                    <a:pt x="1893026" y="1598334"/>
                  </a:cubicBezTo>
                  <a:cubicBezTo>
                    <a:pt x="1980028" y="1493928"/>
                    <a:pt x="2044145" y="1372426"/>
                    <a:pt x="2081249" y="1241684"/>
                  </a:cubicBezTo>
                  <a:cubicBezTo>
                    <a:pt x="2119756" y="1105894"/>
                    <a:pt x="2125668" y="962926"/>
                    <a:pt x="2098509" y="824416"/>
                  </a:cubicBezTo>
                  <a:cubicBezTo>
                    <a:pt x="2049057" y="569754"/>
                    <a:pt x="1935630" y="368312"/>
                    <a:pt x="1761449" y="225501"/>
                  </a:cubicBezTo>
                  <a:cubicBezTo>
                    <a:pt x="1578980" y="75910"/>
                    <a:pt x="1339797" y="18"/>
                    <a:pt x="1050682" y="18"/>
                  </a:cubicBezTo>
                  <a:cubicBezTo>
                    <a:pt x="903988" y="-836"/>
                    <a:pt x="758732" y="28980"/>
                    <a:pt x="624236" y="87554"/>
                  </a:cubicBezTo>
                  <a:cubicBezTo>
                    <a:pt x="501508" y="141599"/>
                    <a:pt x="390609" y="219263"/>
                    <a:pt x="297861" y="316119"/>
                  </a:cubicBezTo>
                  <a:cubicBezTo>
                    <a:pt x="101419" y="520575"/>
                    <a:pt x="-9679" y="802772"/>
                    <a:pt x="663" y="1071749"/>
                  </a:cubicBezTo>
                  <a:cubicBezTo>
                    <a:pt x="9088" y="1284356"/>
                    <a:pt x="94775" y="1483332"/>
                    <a:pt x="245052" y="1642582"/>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49;p11"/>
            <p:cNvSpPr/>
            <p:nvPr/>
          </p:nvSpPr>
          <p:spPr>
            <a:xfrm>
              <a:off x="2983792" y="475316"/>
              <a:ext cx="1869056" cy="1552082"/>
            </a:xfrm>
            <a:custGeom>
              <a:avLst/>
              <a:gdLst/>
              <a:ahLst/>
              <a:cxnLst/>
              <a:rect l="l" t="t" r="r" b="b"/>
              <a:pathLst>
                <a:path w="1869056" h="1552082" extrusionOk="0">
                  <a:moveTo>
                    <a:pt x="347020" y="1552083"/>
                  </a:moveTo>
                  <a:cubicBezTo>
                    <a:pt x="540360" y="1540028"/>
                    <a:pt x="737185" y="1533952"/>
                    <a:pt x="937510" y="1533863"/>
                  </a:cubicBezTo>
                  <a:cubicBezTo>
                    <a:pt x="1132446" y="1533863"/>
                    <a:pt x="1324230" y="1539637"/>
                    <a:pt x="1512863" y="1551192"/>
                  </a:cubicBezTo>
                  <a:cubicBezTo>
                    <a:pt x="1766292" y="1362285"/>
                    <a:pt x="1918076" y="1051183"/>
                    <a:pt x="1854650" y="724876"/>
                  </a:cubicBezTo>
                  <a:cubicBezTo>
                    <a:pt x="1769717" y="285279"/>
                    <a:pt x="1464506" y="0"/>
                    <a:pt x="927716" y="0"/>
                  </a:cubicBezTo>
                  <a:cubicBezTo>
                    <a:pt x="337774" y="0"/>
                    <a:pt x="-16274" y="505694"/>
                    <a:pt x="576" y="943990"/>
                  </a:cubicBezTo>
                  <a:cubicBezTo>
                    <a:pt x="10028" y="1188583"/>
                    <a:pt x="140167" y="1406875"/>
                    <a:pt x="347020" y="155208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50;p11"/>
            <p:cNvSpPr/>
            <p:nvPr/>
          </p:nvSpPr>
          <p:spPr>
            <a:xfrm>
              <a:off x="3539074" y="964575"/>
              <a:ext cx="758060" cy="758156"/>
            </a:xfrm>
            <a:custGeom>
              <a:avLst/>
              <a:gdLst/>
              <a:ahLst/>
              <a:cxnLst/>
              <a:rect l="l" t="t" r="r" b="b"/>
              <a:pathLst>
                <a:path w="758060" h="758156" extrusionOk="0">
                  <a:moveTo>
                    <a:pt x="724496" y="223151"/>
                  </a:moveTo>
                  <a:cubicBezTo>
                    <a:pt x="687310" y="294289"/>
                    <a:pt x="599493" y="321817"/>
                    <a:pt x="528355" y="284631"/>
                  </a:cubicBezTo>
                  <a:cubicBezTo>
                    <a:pt x="457217" y="247446"/>
                    <a:pt x="429689" y="159629"/>
                    <a:pt x="466875" y="88491"/>
                  </a:cubicBezTo>
                  <a:cubicBezTo>
                    <a:pt x="479923" y="63532"/>
                    <a:pt x="499937" y="42901"/>
                    <a:pt x="524492" y="29106"/>
                  </a:cubicBezTo>
                  <a:cubicBezTo>
                    <a:pt x="331208" y="-51203"/>
                    <a:pt x="109416" y="40382"/>
                    <a:pt x="29107" y="233665"/>
                  </a:cubicBezTo>
                  <a:cubicBezTo>
                    <a:pt x="-51203" y="426949"/>
                    <a:pt x="40381" y="648740"/>
                    <a:pt x="233665" y="729050"/>
                  </a:cubicBezTo>
                  <a:cubicBezTo>
                    <a:pt x="426949" y="809360"/>
                    <a:pt x="648741" y="717776"/>
                    <a:pt x="729051" y="524492"/>
                  </a:cubicBezTo>
                  <a:cubicBezTo>
                    <a:pt x="769257" y="427730"/>
                    <a:pt x="767606" y="318645"/>
                    <a:pt x="724496" y="223151"/>
                  </a:cubicBezTo>
                  <a:close/>
                </a:path>
              </a:pathLst>
            </a:custGeom>
            <a:gradFill>
              <a:gsLst>
                <a:gs pos="0">
                  <a:schemeClr val="accent5"/>
                </a:gs>
                <a:gs pos="100000">
                  <a:srgbClr val="FF4D8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51;p11"/>
            <p:cNvSpPr/>
            <p:nvPr/>
          </p:nvSpPr>
          <p:spPr>
            <a:xfrm>
              <a:off x="3712949" y="1137272"/>
              <a:ext cx="411706" cy="411763"/>
            </a:xfrm>
            <a:custGeom>
              <a:avLst/>
              <a:gdLst/>
              <a:ahLst/>
              <a:cxnLst/>
              <a:rect l="l" t="t" r="r" b="b"/>
              <a:pathLst>
                <a:path w="411706" h="411763" extrusionOk="0">
                  <a:moveTo>
                    <a:pt x="279862" y="13810"/>
                  </a:moveTo>
                  <a:cubicBezTo>
                    <a:pt x="173784" y="-27047"/>
                    <a:pt x="54666" y="25824"/>
                    <a:pt x="13809" y="131901"/>
                  </a:cubicBezTo>
                  <a:cubicBezTo>
                    <a:pt x="-27048" y="237978"/>
                    <a:pt x="25830" y="357097"/>
                    <a:pt x="131907" y="397954"/>
                  </a:cubicBezTo>
                  <a:cubicBezTo>
                    <a:pt x="237984" y="438811"/>
                    <a:pt x="357096" y="385940"/>
                    <a:pt x="397953" y="279863"/>
                  </a:cubicBezTo>
                  <a:cubicBezTo>
                    <a:pt x="417090" y="230170"/>
                    <a:pt x="416227" y="174998"/>
                    <a:pt x="395549" y="125935"/>
                  </a:cubicBezTo>
                  <a:cubicBezTo>
                    <a:pt x="337897" y="115325"/>
                    <a:pt x="292273" y="71105"/>
                    <a:pt x="279862" y="138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52;p11"/>
            <p:cNvSpPr/>
            <p:nvPr/>
          </p:nvSpPr>
          <p:spPr>
            <a:xfrm>
              <a:off x="2983798" y="1299235"/>
              <a:ext cx="1868927" cy="728163"/>
            </a:xfrm>
            <a:custGeom>
              <a:avLst/>
              <a:gdLst/>
              <a:ahLst/>
              <a:cxnLst/>
              <a:rect l="l" t="t" r="r" b="b"/>
              <a:pathLst>
                <a:path w="1868927" h="728163" extrusionOk="0">
                  <a:moveTo>
                    <a:pt x="347015" y="728164"/>
                  </a:moveTo>
                  <a:cubicBezTo>
                    <a:pt x="540354" y="716109"/>
                    <a:pt x="737179" y="710033"/>
                    <a:pt x="937505" y="709944"/>
                  </a:cubicBezTo>
                  <a:cubicBezTo>
                    <a:pt x="1132440" y="709944"/>
                    <a:pt x="1324224" y="715718"/>
                    <a:pt x="1512858" y="727273"/>
                  </a:cubicBezTo>
                  <a:cubicBezTo>
                    <a:pt x="1740396" y="557613"/>
                    <a:pt x="1886015" y="289457"/>
                    <a:pt x="1867316" y="0"/>
                  </a:cubicBezTo>
                  <a:cubicBezTo>
                    <a:pt x="1727793" y="347404"/>
                    <a:pt x="1367307" y="603915"/>
                    <a:pt x="963190" y="603915"/>
                  </a:cubicBezTo>
                  <a:cubicBezTo>
                    <a:pt x="507292" y="603915"/>
                    <a:pt x="141943" y="366308"/>
                    <a:pt x="1940" y="34795"/>
                  </a:cubicBezTo>
                  <a:cubicBezTo>
                    <a:pt x="-53" y="63172"/>
                    <a:pt x="-512" y="91639"/>
                    <a:pt x="570" y="120071"/>
                  </a:cubicBezTo>
                  <a:cubicBezTo>
                    <a:pt x="10022" y="364664"/>
                    <a:pt x="140162" y="582956"/>
                    <a:pt x="347015" y="7281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 name="Google Shape;46;p11"/>
          <p:cNvSpPr txBox="1">
            <a:spLocks/>
          </p:cNvSpPr>
          <p:nvPr/>
        </p:nvSpPr>
        <p:spPr>
          <a:xfrm>
            <a:off x="557048" y="4346903"/>
            <a:ext cx="8128104" cy="711822"/>
          </a:xfrm>
          <a:prstGeom prst="rect">
            <a:avLst/>
          </a:prstGeom>
          <a:noFill/>
          <a:ln>
            <a:noFill/>
          </a:ln>
          <a:effectLst>
            <a:outerShdw blurRad="28575" dist="9525" dir="5400000" algn="bl" rotWithShape="0">
              <a:schemeClr val="dk1">
                <a:alpha val="40000"/>
              </a:schemeClr>
            </a:outerShdw>
          </a:effectLst>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lt1"/>
              </a:buClr>
              <a:buSzPts val="4800"/>
              <a:buFont typeface="Atma"/>
              <a:buNone/>
              <a:defRPr sz="4800" b="1" i="0" u="none" strike="noStrike" cap="none">
                <a:solidFill>
                  <a:schemeClr val="lt1"/>
                </a:solidFill>
                <a:latin typeface="Atma"/>
                <a:ea typeface="Atma"/>
                <a:cs typeface="Atma"/>
                <a:sym typeface="Atma"/>
              </a:defRPr>
            </a:lvl1pPr>
            <a:lvl2pPr marR="0" lvl="1" algn="l" rtl="0">
              <a:lnSpc>
                <a:spcPct val="90000"/>
              </a:lnSpc>
              <a:spcBef>
                <a:spcPts val="0"/>
              </a:spcBef>
              <a:spcAft>
                <a:spcPts val="0"/>
              </a:spcAft>
              <a:buClr>
                <a:schemeClr val="lt1"/>
              </a:buClr>
              <a:buSzPts val="4800"/>
              <a:buFont typeface="Atma"/>
              <a:buNone/>
              <a:defRPr sz="4800" b="1" i="0" u="none" strike="noStrike" cap="none">
                <a:solidFill>
                  <a:schemeClr val="lt1"/>
                </a:solidFill>
                <a:latin typeface="Atma"/>
                <a:ea typeface="Atma"/>
                <a:cs typeface="Atma"/>
                <a:sym typeface="Atma"/>
              </a:defRPr>
            </a:lvl2pPr>
            <a:lvl3pPr marR="0" lvl="2" algn="l" rtl="0">
              <a:lnSpc>
                <a:spcPct val="90000"/>
              </a:lnSpc>
              <a:spcBef>
                <a:spcPts val="0"/>
              </a:spcBef>
              <a:spcAft>
                <a:spcPts val="0"/>
              </a:spcAft>
              <a:buClr>
                <a:schemeClr val="lt1"/>
              </a:buClr>
              <a:buSzPts val="4800"/>
              <a:buFont typeface="Atma"/>
              <a:buNone/>
              <a:defRPr sz="4800" b="1" i="0" u="none" strike="noStrike" cap="none">
                <a:solidFill>
                  <a:schemeClr val="lt1"/>
                </a:solidFill>
                <a:latin typeface="Atma"/>
                <a:ea typeface="Atma"/>
                <a:cs typeface="Atma"/>
                <a:sym typeface="Atma"/>
              </a:defRPr>
            </a:lvl3pPr>
            <a:lvl4pPr marR="0" lvl="3" algn="l" rtl="0">
              <a:lnSpc>
                <a:spcPct val="90000"/>
              </a:lnSpc>
              <a:spcBef>
                <a:spcPts val="0"/>
              </a:spcBef>
              <a:spcAft>
                <a:spcPts val="0"/>
              </a:spcAft>
              <a:buClr>
                <a:schemeClr val="lt1"/>
              </a:buClr>
              <a:buSzPts val="4800"/>
              <a:buFont typeface="Atma"/>
              <a:buNone/>
              <a:defRPr sz="4800" b="1" i="0" u="none" strike="noStrike" cap="none">
                <a:solidFill>
                  <a:schemeClr val="lt1"/>
                </a:solidFill>
                <a:latin typeface="Atma"/>
                <a:ea typeface="Atma"/>
                <a:cs typeface="Atma"/>
                <a:sym typeface="Atma"/>
              </a:defRPr>
            </a:lvl4pPr>
            <a:lvl5pPr marR="0" lvl="4" algn="l" rtl="0">
              <a:lnSpc>
                <a:spcPct val="90000"/>
              </a:lnSpc>
              <a:spcBef>
                <a:spcPts val="0"/>
              </a:spcBef>
              <a:spcAft>
                <a:spcPts val="0"/>
              </a:spcAft>
              <a:buClr>
                <a:schemeClr val="lt1"/>
              </a:buClr>
              <a:buSzPts val="4800"/>
              <a:buFont typeface="Atma"/>
              <a:buNone/>
              <a:defRPr sz="4800" b="1" i="0" u="none" strike="noStrike" cap="none">
                <a:solidFill>
                  <a:schemeClr val="lt1"/>
                </a:solidFill>
                <a:latin typeface="Atma"/>
                <a:ea typeface="Atma"/>
                <a:cs typeface="Atma"/>
                <a:sym typeface="Atma"/>
              </a:defRPr>
            </a:lvl5pPr>
            <a:lvl6pPr marR="0" lvl="5" algn="l" rtl="0">
              <a:lnSpc>
                <a:spcPct val="90000"/>
              </a:lnSpc>
              <a:spcBef>
                <a:spcPts val="0"/>
              </a:spcBef>
              <a:spcAft>
                <a:spcPts val="0"/>
              </a:spcAft>
              <a:buClr>
                <a:schemeClr val="lt1"/>
              </a:buClr>
              <a:buSzPts val="4800"/>
              <a:buFont typeface="Atma"/>
              <a:buNone/>
              <a:defRPr sz="4800" b="1" i="0" u="none" strike="noStrike" cap="none">
                <a:solidFill>
                  <a:schemeClr val="lt1"/>
                </a:solidFill>
                <a:latin typeface="Atma"/>
                <a:ea typeface="Atma"/>
                <a:cs typeface="Atma"/>
                <a:sym typeface="Atma"/>
              </a:defRPr>
            </a:lvl6pPr>
            <a:lvl7pPr marR="0" lvl="6" algn="l" rtl="0">
              <a:lnSpc>
                <a:spcPct val="90000"/>
              </a:lnSpc>
              <a:spcBef>
                <a:spcPts val="0"/>
              </a:spcBef>
              <a:spcAft>
                <a:spcPts val="0"/>
              </a:spcAft>
              <a:buClr>
                <a:schemeClr val="lt1"/>
              </a:buClr>
              <a:buSzPts val="4800"/>
              <a:buFont typeface="Atma"/>
              <a:buNone/>
              <a:defRPr sz="4800" b="1" i="0" u="none" strike="noStrike" cap="none">
                <a:solidFill>
                  <a:schemeClr val="lt1"/>
                </a:solidFill>
                <a:latin typeface="Atma"/>
                <a:ea typeface="Atma"/>
                <a:cs typeface="Atma"/>
                <a:sym typeface="Atma"/>
              </a:defRPr>
            </a:lvl7pPr>
            <a:lvl8pPr marR="0" lvl="7" algn="l" rtl="0">
              <a:lnSpc>
                <a:spcPct val="90000"/>
              </a:lnSpc>
              <a:spcBef>
                <a:spcPts val="0"/>
              </a:spcBef>
              <a:spcAft>
                <a:spcPts val="0"/>
              </a:spcAft>
              <a:buClr>
                <a:schemeClr val="lt1"/>
              </a:buClr>
              <a:buSzPts val="4800"/>
              <a:buFont typeface="Atma"/>
              <a:buNone/>
              <a:defRPr sz="4800" b="1" i="0" u="none" strike="noStrike" cap="none">
                <a:solidFill>
                  <a:schemeClr val="lt1"/>
                </a:solidFill>
                <a:latin typeface="Atma"/>
                <a:ea typeface="Atma"/>
                <a:cs typeface="Atma"/>
                <a:sym typeface="Atma"/>
              </a:defRPr>
            </a:lvl8pPr>
            <a:lvl9pPr marR="0" lvl="8" algn="l" rtl="0">
              <a:lnSpc>
                <a:spcPct val="90000"/>
              </a:lnSpc>
              <a:spcBef>
                <a:spcPts val="0"/>
              </a:spcBef>
              <a:spcAft>
                <a:spcPts val="0"/>
              </a:spcAft>
              <a:buClr>
                <a:schemeClr val="lt1"/>
              </a:buClr>
              <a:buSzPts val="4800"/>
              <a:buFont typeface="Atma"/>
              <a:buNone/>
              <a:defRPr sz="4800" b="1" i="0" u="none" strike="noStrike" cap="none">
                <a:solidFill>
                  <a:schemeClr val="lt1"/>
                </a:solidFill>
                <a:latin typeface="Atma"/>
                <a:ea typeface="Atma"/>
                <a:cs typeface="Atma"/>
                <a:sym typeface="Atma"/>
              </a:defRPr>
            </a:lvl9pPr>
          </a:lstStyle>
          <a:p>
            <a:r>
              <a:rPr lang="en-US" sz="2000" i="1" dirty="0">
                <a:solidFill>
                  <a:schemeClr val="accent3">
                    <a:lumMod val="75000"/>
                  </a:schemeClr>
                </a:solidFill>
                <a:latin typeface="+mn-lt"/>
              </a:rPr>
              <a:t>Ms. </a:t>
            </a:r>
            <a:r>
              <a:rPr lang="en-US" sz="2000" i="1" dirty="0" smtClean="0">
                <a:solidFill>
                  <a:schemeClr val="accent3">
                    <a:lumMod val="75000"/>
                  </a:schemeClr>
                </a:solidFill>
                <a:latin typeface="+mn-lt"/>
              </a:rPr>
              <a:t>Aqsa Fayyaz</a:t>
            </a:r>
            <a:endParaRPr lang="en-US" sz="2000" i="1" dirty="0">
              <a:solidFill>
                <a:schemeClr val="accent3">
                  <a:lumMod val="75000"/>
                </a:schemeClr>
              </a:solidFill>
              <a:latin typeface="+mn-lt"/>
            </a:endParaRPr>
          </a:p>
          <a:p>
            <a:r>
              <a:rPr lang="en-US" sz="2000" i="1" dirty="0">
                <a:solidFill>
                  <a:schemeClr val="accent3">
                    <a:lumMod val="75000"/>
                  </a:schemeClr>
                </a:solidFill>
                <a:latin typeface="+mn-lt"/>
              </a:rPr>
              <a:t>Psychology lecturer</a:t>
            </a:r>
          </a:p>
          <a:p>
            <a:r>
              <a:rPr lang="en-US" sz="2000" i="1" dirty="0">
                <a:solidFill>
                  <a:schemeClr val="accent3">
                    <a:lumMod val="75000"/>
                  </a:schemeClr>
                </a:solidFill>
                <a:latin typeface="+mn-lt"/>
              </a:rPr>
              <a:t>Science and humanities department</a:t>
            </a:r>
          </a:p>
          <a:p>
            <a:r>
              <a:rPr lang="en-US" sz="2000" i="1" dirty="0">
                <a:solidFill>
                  <a:schemeClr val="accent3">
                    <a:lumMod val="75000"/>
                  </a:schemeClr>
                </a:solidFill>
                <a:latin typeface="+mn-lt"/>
              </a:rPr>
              <a:t>FAST NUCES Karachi</a:t>
            </a:r>
          </a:p>
          <a:p>
            <a:endParaRPr lang="en-US" sz="2000" i="1" dirty="0">
              <a:solidFill>
                <a:schemeClr val="accent3">
                  <a:lumMod val="75000"/>
                </a:schemeClr>
              </a:solidFill>
              <a:latin typeface="+mn-lt"/>
            </a:endParaRPr>
          </a:p>
          <a:p>
            <a:endParaRPr lang="en-US" sz="2000" i="1" dirty="0">
              <a:solidFill>
                <a:schemeClr val="accent3">
                  <a:lumMod val="75000"/>
                </a:schemeClr>
              </a:solidFill>
              <a:latin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5"/>
          <p:cNvSpPr txBox="1">
            <a:spLocks noGrp="1"/>
          </p:cNvSpPr>
          <p:nvPr>
            <p:ph type="body" idx="1"/>
          </p:nvPr>
        </p:nvSpPr>
        <p:spPr>
          <a:xfrm>
            <a:off x="683171" y="1461329"/>
            <a:ext cx="5240277" cy="2963526"/>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2000" b="1" u="sng" dirty="0">
                <a:solidFill>
                  <a:schemeClr val="bg1"/>
                </a:solidFill>
              </a:rPr>
              <a:t>IMAGINE A LIFE WITHOUT EMOTIONS?</a:t>
            </a:r>
          </a:p>
          <a:p>
            <a:pPr marL="0" lvl="0" indent="0" algn="ctr" rtl="0">
              <a:spcBef>
                <a:spcPts val="0"/>
              </a:spcBef>
              <a:spcAft>
                <a:spcPts val="0"/>
              </a:spcAft>
              <a:buNone/>
            </a:pPr>
            <a:endParaRPr lang="en-US" sz="1600" b="1" u="sng" dirty="0">
              <a:solidFill>
                <a:schemeClr val="bg1"/>
              </a:solidFill>
            </a:endParaRPr>
          </a:p>
          <a:p>
            <a:pPr marL="0" lvl="0" indent="0" algn="ctr" rtl="0">
              <a:spcBef>
                <a:spcPts val="0"/>
              </a:spcBef>
              <a:spcAft>
                <a:spcPts val="0"/>
              </a:spcAft>
              <a:buNone/>
            </a:pPr>
            <a:r>
              <a:rPr lang="en-US" sz="2400" b="1" u="sng" dirty="0">
                <a:solidFill>
                  <a:schemeClr val="tx1"/>
                </a:solidFill>
                <a:effectLst>
                  <a:outerShdw blurRad="38100" dist="38100" dir="2700000" algn="tl">
                    <a:srgbClr val="000000">
                      <a:alpha val="43137"/>
                    </a:srgbClr>
                  </a:outerShdw>
                </a:effectLst>
              </a:rPr>
              <a:t>Discussion</a:t>
            </a:r>
          </a:p>
          <a:p>
            <a:pPr marL="0" lvl="0" indent="0" algn="just">
              <a:buNone/>
            </a:pPr>
            <a:endParaRPr lang="en-US" sz="1600" dirty="0">
              <a:solidFill>
                <a:schemeClr val="bg1"/>
              </a:solidFill>
            </a:endParaRPr>
          </a:p>
          <a:p>
            <a:pPr marL="0" lvl="0" indent="0" algn="just">
              <a:buNone/>
            </a:pPr>
            <a:r>
              <a:rPr lang="en-US" sz="1800" dirty="0">
                <a:solidFill>
                  <a:schemeClr val="bg1"/>
                </a:solidFill>
                <a:latin typeface="+mn-lt"/>
              </a:rPr>
              <a:t>      It </a:t>
            </a:r>
            <a:r>
              <a:rPr lang="en-US" sz="1800" dirty="0">
                <a:latin typeface="+mn-lt"/>
              </a:rPr>
              <a:t>would be impossible to develop bonds with people.</a:t>
            </a:r>
          </a:p>
          <a:p>
            <a:pPr marL="0" lvl="0" indent="0" algn="just">
              <a:buNone/>
            </a:pPr>
            <a:endParaRPr lang="en-US" sz="1800" dirty="0">
              <a:latin typeface="+mn-lt"/>
            </a:endParaRPr>
          </a:p>
          <a:p>
            <a:pPr marL="285750" indent="-285750" algn="just"/>
            <a:r>
              <a:rPr lang="en-US" sz="1400" dirty="0">
                <a:solidFill>
                  <a:schemeClr val="bg1"/>
                </a:solidFill>
                <a:latin typeface="+mn-lt"/>
              </a:rPr>
              <a:t>We cannot be safe since we couldn’t </a:t>
            </a:r>
            <a:r>
              <a:rPr lang="en-US" sz="1400" dirty="0">
                <a:latin typeface="+mn-lt"/>
              </a:rPr>
              <a:t>care less if danger meets our door. </a:t>
            </a:r>
          </a:p>
          <a:p>
            <a:pPr marL="285750" indent="-285750" algn="just"/>
            <a:endParaRPr lang="en-US" sz="1400" dirty="0">
              <a:latin typeface="+mn-lt"/>
            </a:endParaRPr>
          </a:p>
          <a:p>
            <a:pPr marL="285750" indent="-285750" algn="just"/>
            <a:r>
              <a:rPr lang="en-US" sz="1400" dirty="0">
                <a:latin typeface="+mn-lt"/>
              </a:rPr>
              <a:t>Also, losing that unconscious function of emotions makes us lose our fight or flight reactions. </a:t>
            </a:r>
          </a:p>
          <a:p>
            <a:pPr marL="0" indent="0" algn="just">
              <a:buNone/>
            </a:pPr>
            <a:endParaRPr lang="en-US" sz="1400" dirty="0">
              <a:latin typeface="+mn-lt"/>
            </a:endParaRPr>
          </a:p>
          <a:p>
            <a:pPr marL="0" indent="0" algn="just">
              <a:buNone/>
            </a:pPr>
            <a:r>
              <a:rPr lang="en-US" sz="1400" dirty="0">
                <a:latin typeface="+mn-lt"/>
              </a:rPr>
              <a:t>TED BUNDY CASE (ANTISOCIAL PERSONALITY)</a:t>
            </a:r>
          </a:p>
          <a:p>
            <a:pPr marL="0" indent="0">
              <a:buNone/>
            </a:pPr>
            <a:endParaRPr lang="en-US" sz="2000" dirty="0">
              <a:latin typeface="+mn-lt"/>
            </a:endParaRPr>
          </a:p>
          <a:p>
            <a:pPr marL="0" indent="0">
              <a:buNone/>
            </a:pPr>
            <a:r>
              <a:rPr lang="en-US" sz="2000" dirty="0">
                <a:latin typeface="+mn-lt"/>
              </a:rPr>
              <a:t> </a:t>
            </a:r>
            <a:endParaRPr lang="en-US" sz="1600" b="1" u="sng" dirty="0">
              <a:solidFill>
                <a:schemeClr val="bg1"/>
              </a:solidFill>
              <a:latin typeface="+mn-lt"/>
            </a:endParaRPr>
          </a:p>
        </p:txBody>
      </p:sp>
      <p:sp>
        <p:nvSpPr>
          <p:cNvPr id="178" name="Google Shape;178;p15"/>
          <p:cNvSpPr txBox="1">
            <a:spLocks noGrp="1"/>
          </p:cNvSpPr>
          <p:nvPr>
            <p:ph type="sldNum" idx="12"/>
          </p:nvPr>
        </p:nvSpPr>
        <p:spPr>
          <a:xfrm>
            <a:off x="4297650" y="46736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grpSp>
        <p:nvGrpSpPr>
          <p:cNvPr id="179" name="Google Shape;179;p15"/>
          <p:cNvGrpSpPr/>
          <p:nvPr/>
        </p:nvGrpSpPr>
        <p:grpSpPr>
          <a:xfrm>
            <a:off x="6400259" y="1943039"/>
            <a:ext cx="1662508" cy="977941"/>
            <a:chOff x="5682925" y="1139232"/>
            <a:chExt cx="2115150" cy="1244200"/>
          </a:xfrm>
        </p:grpSpPr>
        <p:sp>
          <p:nvSpPr>
            <p:cNvPr id="180" name="Google Shape;180;p15"/>
            <p:cNvSpPr/>
            <p:nvPr/>
          </p:nvSpPr>
          <p:spPr>
            <a:xfrm>
              <a:off x="5682925" y="1139232"/>
              <a:ext cx="2115150" cy="1244200"/>
            </a:xfrm>
            <a:custGeom>
              <a:avLst/>
              <a:gdLst/>
              <a:ahLst/>
              <a:cxnLst/>
              <a:rect l="l" t="t" r="r" b="b"/>
              <a:pathLst>
                <a:path w="2115150" h="1244200" extrusionOk="0">
                  <a:moveTo>
                    <a:pt x="2078447" y="0"/>
                  </a:moveTo>
                  <a:cubicBezTo>
                    <a:pt x="1740359" y="36747"/>
                    <a:pt x="1400490" y="55042"/>
                    <a:pt x="1060347" y="54796"/>
                  </a:cubicBezTo>
                  <a:cubicBezTo>
                    <a:pt x="721937" y="54987"/>
                    <a:pt x="383766" y="36857"/>
                    <a:pt x="47315" y="479"/>
                  </a:cubicBezTo>
                  <a:cubicBezTo>
                    <a:pt x="12629" y="108125"/>
                    <a:pt x="-3193" y="220949"/>
                    <a:pt x="533" y="333979"/>
                  </a:cubicBezTo>
                  <a:cubicBezTo>
                    <a:pt x="10122" y="583435"/>
                    <a:pt x="126700" y="814261"/>
                    <a:pt x="328758" y="983922"/>
                  </a:cubicBezTo>
                  <a:cubicBezTo>
                    <a:pt x="528967" y="1151939"/>
                    <a:pt x="797260" y="1244200"/>
                    <a:pt x="1084251" y="1244200"/>
                  </a:cubicBezTo>
                  <a:cubicBezTo>
                    <a:pt x="1241583" y="1243755"/>
                    <a:pt x="1396791" y="1207816"/>
                    <a:pt x="1538301" y="1139062"/>
                  </a:cubicBezTo>
                  <a:cubicBezTo>
                    <a:pt x="1675015" y="1072485"/>
                    <a:pt x="1795908" y="977490"/>
                    <a:pt x="1892896" y="860426"/>
                  </a:cubicBezTo>
                  <a:cubicBezTo>
                    <a:pt x="1979884" y="756020"/>
                    <a:pt x="2043995" y="634518"/>
                    <a:pt x="2081119" y="503776"/>
                  </a:cubicBezTo>
                  <a:cubicBezTo>
                    <a:pt x="2119613" y="367986"/>
                    <a:pt x="2125572" y="225018"/>
                    <a:pt x="2098380" y="86508"/>
                  </a:cubicBezTo>
                  <a:cubicBezTo>
                    <a:pt x="2092625" y="56850"/>
                    <a:pt x="2085913" y="28220"/>
                    <a:pt x="2078447" y="0"/>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5"/>
            <p:cNvSpPr/>
            <p:nvPr/>
          </p:nvSpPr>
          <p:spPr>
            <a:xfrm>
              <a:off x="5805876" y="1150739"/>
              <a:ext cx="1869223" cy="1060909"/>
            </a:xfrm>
            <a:custGeom>
              <a:avLst/>
              <a:gdLst/>
              <a:ahLst/>
              <a:cxnLst/>
              <a:rect l="l" t="t" r="r" b="b"/>
              <a:pathLst>
                <a:path w="1869223" h="1060909" extrusionOk="0">
                  <a:moveTo>
                    <a:pt x="1844056" y="0"/>
                  </a:moveTo>
                  <a:cubicBezTo>
                    <a:pt x="1550899" y="28425"/>
                    <a:pt x="1247744" y="43357"/>
                    <a:pt x="937395" y="43357"/>
                  </a:cubicBezTo>
                  <a:cubicBezTo>
                    <a:pt x="628349" y="43357"/>
                    <a:pt x="326357" y="28494"/>
                    <a:pt x="34297" y="342"/>
                  </a:cubicBezTo>
                  <a:cubicBezTo>
                    <a:pt x="8913" y="87399"/>
                    <a:pt x="-2512" y="177935"/>
                    <a:pt x="461" y="268566"/>
                  </a:cubicBezTo>
                  <a:cubicBezTo>
                    <a:pt x="17310" y="706930"/>
                    <a:pt x="421907" y="1060909"/>
                    <a:pt x="961368" y="1060909"/>
                  </a:cubicBezTo>
                  <a:cubicBezTo>
                    <a:pt x="1500830" y="1060909"/>
                    <a:pt x="1957003" y="575353"/>
                    <a:pt x="1854809" y="49453"/>
                  </a:cubicBezTo>
                  <a:cubicBezTo>
                    <a:pt x="1851795" y="32740"/>
                    <a:pt x="1847892" y="16233"/>
                    <a:pt x="1844056"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5"/>
            <p:cNvSpPr/>
            <p:nvPr/>
          </p:nvSpPr>
          <p:spPr>
            <a:xfrm>
              <a:off x="5805767" y="1299235"/>
              <a:ext cx="1869273" cy="912413"/>
            </a:xfrm>
            <a:custGeom>
              <a:avLst/>
              <a:gdLst/>
              <a:ahLst/>
              <a:cxnLst/>
              <a:rect l="l" t="t" r="r" b="b"/>
              <a:pathLst>
                <a:path w="1869273" h="912413" extrusionOk="0">
                  <a:moveTo>
                    <a:pt x="963190" y="603915"/>
                  </a:moveTo>
                  <a:cubicBezTo>
                    <a:pt x="507292" y="603915"/>
                    <a:pt x="141942" y="366308"/>
                    <a:pt x="1940" y="34795"/>
                  </a:cubicBezTo>
                  <a:cubicBezTo>
                    <a:pt x="-53" y="63172"/>
                    <a:pt x="-512" y="91639"/>
                    <a:pt x="570" y="120071"/>
                  </a:cubicBezTo>
                  <a:cubicBezTo>
                    <a:pt x="17420" y="558435"/>
                    <a:pt x="422016" y="912414"/>
                    <a:pt x="961478" y="912414"/>
                  </a:cubicBezTo>
                  <a:cubicBezTo>
                    <a:pt x="1466830" y="912414"/>
                    <a:pt x="1899098" y="486242"/>
                    <a:pt x="1867659" y="0"/>
                  </a:cubicBezTo>
                  <a:cubicBezTo>
                    <a:pt x="1728136" y="347404"/>
                    <a:pt x="1367650" y="603915"/>
                    <a:pt x="963190" y="6039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5"/>
            <p:cNvSpPr/>
            <p:nvPr/>
          </p:nvSpPr>
          <p:spPr>
            <a:xfrm>
              <a:off x="6361733" y="1187794"/>
              <a:ext cx="757384" cy="534274"/>
            </a:xfrm>
            <a:custGeom>
              <a:avLst/>
              <a:gdLst/>
              <a:ahLst/>
              <a:cxnLst/>
              <a:rect l="l" t="t" r="r" b="b"/>
              <a:pathLst>
                <a:path w="757384" h="534274" extrusionOk="0">
                  <a:moveTo>
                    <a:pt x="381539" y="6301"/>
                  </a:moveTo>
                  <a:cubicBezTo>
                    <a:pt x="264503" y="6301"/>
                    <a:pt x="148500" y="4199"/>
                    <a:pt x="33519" y="0"/>
                  </a:cubicBezTo>
                  <a:cubicBezTo>
                    <a:pt x="-52387" y="190654"/>
                    <a:pt x="32526" y="414850"/>
                    <a:pt x="223186" y="500756"/>
                  </a:cubicBezTo>
                  <a:cubicBezTo>
                    <a:pt x="413841" y="586661"/>
                    <a:pt x="638050" y="501749"/>
                    <a:pt x="723942" y="311095"/>
                  </a:cubicBezTo>
                  <a:cubicBezTo>
                    <a:pt x="768532" y="212182"/>
                    <a:pt x="768532" y="98913"/>
                    <a:pt x="723942" y="0"/>
                  </a:cubicBezTo>
                  <a:cubicBezTo>
                    <a:pt x="610926" y="4158"/>
                    <a:pt x="496815" y="6254"/>
                    <a:pt x="381539" y="6301"/>
                  </a:cubicBezTo>
                  <a:close/>
                </a:path>
              </a:pathLst>
            </a:custGeom>
            <a:gradFill>
              <a:gsLst>
                <a:gs pos="0">
                  <a:schemeClr val="accent1"/>
                </a:gs>
                <a:gs pos="100000">
                  <a:srgbClr val="BBFF4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5"/>
            <p:cNvSpPr/>
            <p:nvPr/>
          </p:nvSpPr>
          <p:spPr>
            <a:xfrm>
              <a:off x="6534091" y="1192932"/>
              <a:ext cx="412472" cy="356800"/>
            </a:xfrm>
            <a:custGeom>
              <a:avLst/>
              <a:gdLst/>
              <a:ahLst/>
              <a:cxnLst/>
              <a:rect l="l" t="t" r="r" b="b"/>
              <a:pathLst>
                <a:path w="412472" h="356800" extrusionOk="0">
                  <a:moveTo>
                    <a:pt x="347334" y="137"/>
                  </a:moveTo>
                  <a:cubicBezTo>
                    <a:pt x="301669" y="774"/>
                    <a:pt x="255620" y="1116"/>
                    <a:pt x="209181" y="1164"/>
                  </a:cubicBezTo>
                  <a:cubicBezTo>
                    <a:pt x="161098" y="1164"/>
                    <a:pt x="113152" y="774"/>
                    <a:pt x="65343" y="0"/>
                  </a:cubicBezTo>
                  <a:cubicBezTo>
                    <a:pt x="63699" y="1575"/>
                    <a:pt x="62055" y="3082"/>
                    <a:pt x="60411" y="4726"/>
                  </a:cubicBezTo>
                  <a:cubicBezTo>
                    <a:pt x="-20131" y="85262"/>
                    <a:pt x="-20138" y="215846"/>
                    <a:pt x="60398" y="296389"/>
                  </a:cubicBezTo>
                  <a:cubicBezTo>
                    <a:pt x="140933" y="376931"/>
                    <a:pt x="271518" y="376938"/>
                    <a:pt x="352060" y="296403"/>
                  </a:cubicBezTo>
                  <a:cubicBezTo>
                    <a:pt x="432610" y="215867"/>
                    <a:pt x="432610" y="85282"/>
                    <a:pt x="352060" y="4740"/>
                  </a:cubicBezTo>
                  <a:cubicBezTo>
                    <a:pt x="352060" y="4733"/>
                    <a:pt x="352060" y="4733"/>
                    <a:pt x="352060" y="47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5" name="Google Shape;185;p15"/>
          <p:cNvSpPr/>
          <p:nvPr/>
        </p:nvSpPr>
        <p:spPr>
          <a:xfrm>
            <a:off x="6303349" y="1132552"/>
            <a:ext cx="1858261" cy="687891"/>
          </a:xfrm>
          <a:custGeom>
            <a:avLst/>
            <a:gdLst/>
            <a:ahLst/>
            <a:cxnLst/>
            <a:rect l="l" t="t" r="r" b="b"/>
            <a:pathLst>
              <a:path w="2301252" h="851877" extrusionOk="0">
                <a:moveTo>
                  <a:pt x="9833" y="801529"/>
                </a:moveTo>
                <a:cubicBezTo>
                  <a:pt x="9833" y="801529"/>
                  <a:pt x="156479" y="507003"/>
                  <a:pt x="492924" y="317205"/>
                </a:cubicBezTo>
                <a:cubicBezTo>
                  <a:pt x="1075126" y="-11568"/>
                  <a:pt x="1738768" y="-119035"/>
                  <a:pt x="1353487" y="159668"/>
                </a:cubicBezTo>
                <a:cubicBezTo>
                  <a:pt x="1353487" y="159668"/>
                  <a:pt x="2116241" y="8981"/>
                  <a:pt x="2136789" y="255560"/>
                </a:cubicBezTo>
                <a:cubicBezTo>
                  <a:pt x="2147200" y="380083"/>
                  <a:pt x="1774591" y="392549"/>
                  <a:pt x="1774591" y="392549"/>
                </a:cubicBezTo>
                <a:cubicBezTo>
                  <a:pt x="1774591" y="392549"/>
                  <a:pt x="2292066" y="471044"/>
                  <a:pt x="2301176" y="735021"/>
                </a:cubicBezTo>
                <a:cubicBezTo>
                  <a:pt x="2308025" y="933655"/>
                  <a:pt x="1855962" y="515839"/>
                  <a:pt x="890191" y="673376"/>
                </a:cubicBezTo>
                <a:cubicBezTo>
                  <a:pt x="495184" y="737829"/>
                  <a:pt x="285180" y="778036"/>
                  <a:pt x="41957" y="848174"/>
                </a:cubicBezTo>
                <a:cubicBezTo>
                  <a:pt x="-27017" y="868037"/>
                  <a:pt x="9833" y="801529"/>
                  <a:pt x="9833" y="801529"/>
                </a:cubicBezTo>
                <a:close/>
              </a:path>
            </a:pathLst>
          </a:custGeom>
          <a:gradFill>
            <a:gsLst>
              <a:gs pos="0">
                <a:schemeClr val="accent1"/>
              </a:gs>
              <a:gs pos="100000">
                <a:srgbClr val="BBFF45"/>
              </a:gs>
            </a:gsLst>
            <a:lin ang="0" scaled="0"/>
          </a:gradFill>
          <a:ln>
            <a:noFill/>
          </a:ln>
          <a:effectLst>
            <a:outerShdw blurRad="28575" dist="19050" dir="5400000" algn="bl" rotWithShape="0">
              <a:srgbClr val="000000">
                <a:alpha val="3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6" name="Google Shape;186;p15"/>
          <p:cNvGrpSpPr/>
          <p:nvPr/>
        </p:nvGrpSpPr>
        <p:grpSpPr>
          <a:xfrm>
            <a:off x="6059076" y="3261892"/>
            <a:ext cx="2347601" cy="828886"/>
            <a:chOff x="5580309" y="2517898"/>
            <a:chExt cx="1815904" cy="641155"/>
          </a:xfrm>
        </p:grpSpPr>
        <p:sp>
          <p:nvSpPr>
            <p:cNvPr id="187" name="Google Shape;187;p15"/>
            <p:cNvSpPr/>
            <p:nvPr/>
          </p:nvSpPr>
          <p:spPr>
            <a:xfrm>
              <a:off x="5580309" y="2753538"/>
              <a:ext cx="1815904" cy="405516"/>
            </a:xfrm>
            <a:custGeom>
              <a:avLst/>
              <a:gdLst/>
              <a:ahLst/>
              <a:cxnLst/>
              <a:rect l="l" t="t" r="r" b="b"/>
              <a:pathLst>
                <a:path w="2154353" h="481096" extrusionOk="0">
                  <a:moveTo>
                    <a:pt x="0" y="414315"/>
                  </a:moveTo>
                  <a:cubicBezTo>
                    <a:pt x="73015" y="348286"/>
                    <a:pt x="155688" y="294038"/>
                    <a:pt x="240552" y="243558"/>
                  </a:cubicBezTo>
                  <a:cubicBezTo>
                    <a:pt x="326472" y="194050"/>
                    <a:pt x="416131" y="151337"/>
                    <a:pt x="508708" y="115816"/>
                  </a:cubicBezTo>
                  <a:cubicBezTo>
                    <a:pt x="694738" y="45267"/>
                    <a:pt x="893372" y="1430"/>
                    <a:pt x="1095773" y="197"/>
                  </a:cubicBezTo>
                  <a:cubicBezTo>
                    <a:pt x="1298688" y="-3241"/>
                    <a:pt x="1499849" y="38280"/>
                    <a:pt x="1684825" y="121775"/>
                  </a:cubicBezTo>
                  <a:cubicBezTo>
                    <a:pt x="1775854" y="164516"/>
                    <a:pt x="1862910" y="214653"/>
                    <a:pt x="1941199" y="276572"/>
                  </a:cubicBezTo>
                  <a:cubicBezTo>
                    <a:pt x="2019509" y="336758"/>
                    <a:pt x="2090983" y="405342"/>
                    <a:pt x="2154354" y="481097"/>
                  </a:cubicBezTo>
                  <a:cubicBezTo>
                    <a:pt x="1993187" y="369588"/>
                    <a:pt x="1826266" y="274243"/>
                    <a:pt x="1648043" y="213968"/>
                  </a:cubicBezTo>
                  <a:cubicBezTo>
                    <a:pt x="1470903" y="153125"/>
                    <a:pt x="1284557" y="123460"/>
                    <a:pt x="1097280" y="126296"/>
                  </a:cubicBezTo>
                  <a:cubicBezTo>
                    <a:pt x="910290" y="127255"/>
                    <a:pt x="723164" y="159447"/>
                    <a:pt x="539941" y="209859"/>
                  </a:cubicBezTo>
                  <a:cubicBezTo>
                    <a:pt x="354171" y="261606"/>
                    <a:pt x="173455" y="330039"/>
                    <a:pt x="0" y="414315"/>
                  </a:cubicBezTo>
                  <a:close/>
                </a:path>
              </a:pathLst>
            </a:custGeom>
            <a:solidFill>
              <a:srgbClr val="741B47"/>
            </a:solidFill>
            <a:ln>
              <a:noFill/>
            </a:ln>
            <a:effectLst>
              <a:outerShdw blurRad="28575" dist="38100" dir="5400000" algn="bl" rotWithShape="0">
                <a:schemeClr val="dk1">
                  <a:alpha val="2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solidFill>
                  <a:schemeClr val="accent4"/>
                </a:solidFill>
                <a:latin typeface="Calibri"/>
                <a:ea typeface="Calibri"/>
                <a:cs typeface="Calibri"/>
                <a:sym typeface="Calibri"/>
              </a:endParaRPr>
            </a:p>
          </p:txBody>
        </p:sp>
        <p:sp>
          <p:nvSpPr>
            <p:cNvPr id="188" name="Google Shape;188;p15"/>
            <p:cNvSpPr/>
            <p:nvPr/>
          </p:nvSpPr>
          <p:spPr>
            <a:xfrm>
              <a:off x="5880295" y="2536814"/>
              <a:ext cx="246541" cy="370635"/>
            </a:xfrm>
            <a:custGeom>
              <a:avLst/>
              <a:gdLst/>
              <a:ahLst/>
              <a:cxnLst/>
              <a:rect l="l" t="t" r="r" b="b"/>
              <a:pathLst>
                <a:path w="292491" h="439714" extrusionOk="0">
                  <a:moveTo>
                    <a:pt x="152811" y="373001"/>
                  </a:moveTo>
                  <a:cubicBezTo>
                    <a:pt x="198634" y="355604"/>
                    <a:pt x="245210" y="339782"/>
                    <a:pt x="292471" y="325877"/>
                  </a:cubicBezTo>
                  <a:cubicBezTo>
                    <a:pt x="293156" y="186697"/>
                    <a:pt x="277608" y="19296"/>
                    <a:pt x="200551" y="1351"/>
                  </a:cubicBezTo>
                  <a:cubicBezTo>
                    <a:pt x="92673" y="-23787"/>
                    <a:pt x="23083" y="308617"/>
                    <a:pt x="0" y="439715"/>
                  </a:cubicBezTo>
                  <a:cubicBezTo>
                    <a:pt x="49864" y="415331"/>
                    <a:pt x="100803" y="393091"/>
                    <a:pt x="152811" y="373001"/>
                  </a:cubicBezTo>
                  <a:close/>
                </a:path>
              </a:pathLst>
            </a:custGeom>
            <a:gradFill>
              <a:gsLst>
                <a:gs pos="0">
                  <a:srgbClr val="F0E0C7"/>
                </a:gs>
                <a:gs pos="50000">
                  <a:srgbClr val="F8F1E4"/>
                </a:gs>
                <a:gs pos="100000">
                  <a:schemeClr val="lt1"/>
                </a:gs>
              </a:gsLst>
              <a:lin ang="16200038" scaled="0"/>
            </a:gradFill>
            <a:ln>
              <a:noFill/>
            </a:ln>
            <a:effectLst>
              <a:outerShdw blurRad="14288" dist="28575" dir="16200000"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89" name="Google Shape;189;p15"/>
            <p:cNvSpPr/>
            <p:nvPr/>
          </p:nvSpPr>
          <p:spPr>
            <a:xfrm>
              <a:off x="6884115" y="2517898"/>
              <a:ext cx="245946" cy="408372"/>
            </a:xfrm>
            <a:custGeom>
              <a:avLst/>
              <a:gdLst/>
              <a:ahLst/>
              <a:cxnLst/>
              <a:rect l="l" t="t" r="r" b="b"/>
              <a:pathLst>
                <a:path w="291785" h="484484" extrusionOk="0">
                  <a:moveTo>
                    <a:pt x="137742" y="401332"/>
                  </a:moveTo>
                  <a:cubicBezTo>
                    <a:pt x="190674" y="426005"/>
                    <a:pt x="242114" y="453772"/>
                    <a:pt x="291786" y="484485"/>
                  </a:cubicBezTo>
                  <a:cubicBezTo>
                    <a:pt x="286855" y="435717"/>
                    <a:pt x="239798" y="3928"/>
                    <a:pt x="109933" y="24"/>
                  </a:cubicBezTo>
                  <a:cubicBezTo>
                    <a:pt x="25343" y="-2510"/>
                    <a:pt x="3904" y="195027"/>
                    <a:pt x="0" y="347770"/>
                  </a:cubicBezTo>
                  <a:cubicBezTo>
                    <a:pt x="46878" y="363044"/>
                    <a:pt x="92865" y="380928"/>
                    <a:pt x="137742" y="401332"/>
                  </a:cubicBezTo>
                  <a:close/>
                </a:path>
              </a:pathLst>
            </a:custGeom>
            <a:gradFill>
              <a:gsLst>
                <a:gs pos="0">
                  <a:srgbClr val="F0E0C7"/>
                </a:gs>
                <a:gs pos="50000">
                  <a:srgbClr val="F8F1E4"/>
                </a:gs>
                <a:gs pos="100000">
                  <a:schemeClr val="lt1"/>
                </a:gs>
              </a:gsLst>
              <a:lin ang="16200038" scaled="0"/>
            </a:gradFill>
            <a:ln>
              <a:noFill/>
            </a:ln>
            <a:effectLst>
              <a:outerShdw blurRad="14288" dist="28575" dir="16200000"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sp>
        <p:nvSpPr>
          <p:cNvPr id="4" name="Rectangle 2"/>
          <p:cNvSpPr>
            <a:spLocks noChangeArrowheads="1"/>
          </p:cNvSpPr>
          <p:nvPr/>
        </p:nvSpPr>
        <p:spPr bwMode="auto">
          <a:xfrm>
            <a:off x="433813" y="0"/>
            <a:ext cx="8940431" cy="4801314"/>
          </a:xfrm>
          <a:prstGeom prst="rect">
            <a:avLst/>
          </a:prstGeom>
          <a:noFill/>
          <a:ln w="9525">
            <a:noFill/>
            <a:miter lim="800000"/>
            <a:headEnd/>
            <a:tailEnd/>
          </a:ln>
          <a:effectLst/>
        </p:spPr>
        <p:txBody>
          <a:bodyPr wrap="square">
            <a:spAutoFit/>
          </a:bodyPr>
          <a:lstStyle/>
          <a:p>
            <a:pPr defTabSz="209550">
              <a:tabLst>
                <a:tab pos="1519238" algn="l"/>
              </a:tabLst>
            </a:pPr>
            <a:r>
              <a:rPr lang="en-US" b="1" dirty="0">
                <a:latin typeface="Arial" charset="0"/>
                <a:cs typeface="Times New Roman" pitchFamily="18" charset="0"/>
              </a:rPr>
              <a:t>Emotion</a:t>
            </a:r>
            <a:r>
              <a:rPr lang="en-US" dirty="0">
                <a:latin typeface="Arial" charset="0"/>
                <a:cs typeface="Times New Roman" pitchFamily="18" charset="0"/>
              </a:rPr>
              <a:t>	</a:t>
            </a:r>
            <a:r>
              <a:rPr lang="en-US" b="1" dirty="0">
                <a:latin typeface="Arial" charset="0"/>
                <a:cs typeface="Times New Roman" pitchFamily="18" charset="0"/>
              </a:rPr>
              <a:t>Triggered by		 	</a:t>
            </a:r>
            <a:r>
              <a:rPr lang="en-US" dirty="0">
                <a:latin typeface="Arial" charset="0"/>
                <a:cs typeface="Times New Roman" pitchFamily="18" charset="0"/>
              </a:rPr>
              <a:t>				</a:t>
            </a:r>
            <a:r>
              <a:rPr lang="en-US" b="1" dirty="0">
                <a:latin typeface="Arial" charset="0"/>
                <a:cs typeface="Times New Roman" pitchFamily="18" charset="0"/>
              </a:rPr>
              <a:t>Behavioral response</a:t>
            </a:r>
          </a:p>
          <a:p>
            <a:pPr defTabSz="209550">
              <a:tabLst>
                <a:tab pos="1519238" algn="l"/>
              </a:tabLst>
            </a:pPr>
            <a:endParaRPr lang="en-US" sz="1200" b="1" dirty="0">
              <a:solidFill>
                <a:schemeClr val="tx1"/>
              </a:solidFill>
              <a:latin typeface="Arial" charset="0"/>
              <a:cs typeface="Times New Roman" pitchFamily="18" charset="0"/>
            </a:endParaRPr>
          </a:p>
          <a:p>
            <a:pPr algn="just" defTabSz="209550">
              <a:tabLst>
                <a:tab pos="1519238" algn="l"/>
              </a:tabLst>
            </a:pPr>
            <a:r>
              <a:rPr lang="en-US" b="1" dirty="0">
                <a:latin typeface="Arial" charset="0"/>
                <a:cs typeface="Times New Roman" pitchFamily="18" charset="0"/>
              </a:rPr>
              <a:t>Anger</a:t>
            </a:r>
            <a:r>
              <a:rPr lang="en-US" dirty="0">
                <a:latin typeface="Arial" charset="0"/>
                <a:cs typeface="Times New Roman" pitchFamily="18" charset="0"/>
              </a:rPr>
              <a:t>	Being prevented from				Destroy the thing 		 	</a:t>
            </a:r>
          </a:p>
          <a:p>
            <a:pPr algn="just" defTabSz="209550">
              <a:tabLst>
                <a:tab pos="1519238" algn="l"/>
              </a:tabLst>
            </a:pPr>
            <a:r>
              <a:rPr lang="en-US" dirty="0">
                <a:latin typeface="Arial" charset="0"/>
                <a:cs typeface="Times New Roman" pitchFamily="18" charset="0"/>
              </a:rPr>
              <a:t>	doing something you 				in your way, </a:t>
            </a:r>
            <a:r>
              <a:rPr lang="en-US" dirty="0"/>
              <a:t> yelling, arguing, cursing and sarcasm</a:t>
            </a:r>
            <a:r>
              <a:rPr lang="en-US" dirty="0">
                <a:latin typeface="Arial" charset="0"/>
                <a:cs typeface="Times New Roman" pitchFamily="18" charset="0"/>
              </a:rPr>
              <a:t>.</a:t>
            </a:r>
          </a:p>
          <a:p>
            <a:pPr algn="just" defTabSz="209550">
              <a:tabLst>
                <a:tab pos="1519238" algn="l"/>
              </a:tabLst>
            </a:pPr>
            <a:r>
              <a:rPr lang="en-US" b="1" dirty="0"/>
              <a:t> 	</a:t>
            </a:r>
            <a:r>
              <a:rPr lang="en-US" dirty="0"/>
              <a:t>you feel has deliberately</a:t>
            </a:r>
          </a:p>
          <a:p>
            <a:pPr algn="just" defTabSz="209550">
              <a:tabLst>
                <a:tab pos="1519238" algn="l"/>
              </a:tabLst>
            </a:pPr>
            <a:r>
              <a:rPr lang="en-US" dirty="0"/>
              <a:t>	 done you wrong</a:t>
            </a:r>
          </a:p>
          <a:p>
            <a:pPr algn="just" defTabSz="209550">
              <a:tabLst>
                <a:tab pos="1519238" algn="l"/>
              </a:tabLst>
            </a:pPr>
            <a:endParaRPr lang="en-US" dirty="0">
              <a:latin typeface="Arial" charset="0"/>
              <a:cs typeface="Times New Roman" pitchFamily="18" charset="0"/>
            </a:endParaRPr>
          </a:p>
          <a:p>
            <a:pPr algn="just" defTabSz="209550">
              <a:tabLst>
                <a:tab pos="1519238" algn="l"/>
              </a:tabLst>
            </a:pPr>
            <a:r>
              <a:rPr lang="en-US" b="1" dirty="0"/>
              <a:t> </a:t>
            </a:r>
            <a:endParaRPr lang="en-US" dirty="0">
              <a:latin typeface="Arial" charset="0"/>
              <a:cs typeface="Times New Roman" pitchFamily="18" charset="0"/>
            </a:endParaRPr>
          </a:p>
          <a:p>
            <a:pPr algn="just" defTabSz="209550">
              <a:tabLst>
                <a:tab pos="1519238" algn="l"/>
              </a:tabLst>
            </a:pPr>
            <a:r>
              <a:rPr lang="en-US" b="1" dirty="0">
                <a:latin typeface="Arial" charset="0"/>
                <a:cs typeface="Times New Roman" pitchFamily="18" charset="0"/>
              </a:rPr>
              <a:t>Fear 	</a:t>
            </a:r>
            <a:r>
              <a:rPr lang="en-US" dirty="0">
                <a:latin typeface="Arial" charset="0"/>
                <a:cs typeface="Times New Roman" pitchFamily="18" charset="0"/>
              </a:rPr>
              <a:t>Any threat or danger					Protection often through </a:t>
            </a:r>
          </a:p>
          <a:p>
            <a:pPr algn="just" defTabSz="209550">
              <a:tabLst>
                <a:tab pos="1519238" algn="l"/>
              </a:tabLst>
            </a:pPr>
            <a:r>
              <a:rPr lang="en-US" dirty="0">
                <a:latin typeface="Arial" charset="0"/>
                <a:cs typeface="Times New Roman" pitchFamily="18" charset="0"/>
              </a:rPr>
              <a:t>													‘freezing’ so you are </a:t>
            </a:r>
          </a:p>
          <a:p>
            <a:pPr algn="just" defTabSz="209550">
              <a:tabLst>
                <a:tab pos="1519238" algn="l"/>
              </a:tabLst>
            </a:pPr>
            <a:r>
              <a:rPr lang="en-US" dirty="0">
                <a:latin typeface="Arial" charset="0"/>
                <a:cs typeface="Times New Roman" pitchFamily="18" charset="0"/>
              </a:rPr>
              <a:t>													not noticed , avoidance</a:t>
            </a:r>
          </a:p>
          <a:p>
            <a:pPr algn="just" defTabSz="209550">
              <a:tabLst>
                <a:tab pos="1519238" algn="l"/>
              </a:tabLst>
            </a:pPr>
            <a:endParaRPr lang="en-US" dirty="0">
              <a:latin typeface="Arial" charset="0"/>
              <a:cs typeface="Times New Roman" pitchFamily="18" charset="0"/>
            </a:endParaRPr>
          </a:p>
          <a:p>
            <a:pPr algn="just" defTabSz="209550">
              <a:tabLst>
                <a:tab pos="1519238" algn="l"/>
              </a:tabLst>
            </a:pPr>
            <a:r>
              <a:rPr lang="en-US" b="1" dirty="0">
                <a:latin typeface="Arial" charset="0"/>
                <a:cs typeface="Times New Roman" pitchFamily="18" charset="0"/>
              </a:rPr>
              <a:t>Sadness	</a:t>
            </a:r>
            <a:r>
              <a:rPr lang="en-US" dirty="0">
                <a:latin typeface="Arial" charset="0"/>
                <a:cs typeface="Times New Roman" pitchFamily="18" charset="0"/>
              </a:rPr>
              <a:t>Loss of something					Search for help </a:t>
            </a:r>
          </a:p>
          <a:p>
            <a:pPr algn="just" defTabSz="209550">
              <a:tabLst>
                <a:tab pos="1519238" algn="l"/>
              </a:tabLst>
            </a:pPr>
            <a:r>
              <a:rPr lang="en-US" dirty="0">
                <a:latin typeface="Arial" charset="0"/>
                <a:cs typeface="Times New Roman" pitchFamily="18" charset="0"/>
              </a:rPr>
              <a:t>	important                                   and comfort/Crying</a:t>
            </a:r>
          </a:p>
          <a:p>
            <a:pPr algn="just" defTabSz="209550">
              <a:tabLst>
                <a:tab pos="1519238" algn="l"/>
              </a:tabLst>
            </a:pPr>
            <a:endParaRPr lang="en-US" dirty="0">
              <a:latin typeface="Arial" charset="0"/>
              <a:cs typeface="Times New Roman" pitchFamily="18" charset="0"/>
            </a:endParaRPr>
          </a:p>
          <a:p>
            <a:pPr algn="just" defTabSz="209550">
              <a:tabLst>
                <a:tab pos="1519238" algn="l"/>
              </a:tabLst>
            </a:pPr>
            <a:r>
              <a:rPr lang="en-US" b="1" dirty="0">
                <a:latin typeface="Arial" charset="0"/>
                <a:cs typeface="Times New Roman" pitchFamily="18" charset="0"/>
              </a:rPr>
              <a:t>Disgust	</a:t>
            </a:r>
            <a:r>
              <a:rPr lang="en-US" dirty="0">
                <a:latin typeface="Arial" charset="0"/>
                <a:cs typeface="Times New Roman" pitchFamily="18" charset="0"/>
              </a:rPr>
              <a:t>Something gruesome, 			    Reject or push away the </a:t>
            </a:r>
          </a:p>
          <a:p>
            <a:pPr algn="just" defTabSz="209550">
              <a:tabLst>
                <a:tab pos="1519238" algn="l"/>
              </a:tabLst>
            </a:pPr>
            <a:r>
              <a:rPr lang="en-US" dirty="0">
                <a:latin typeface="Arial" charset="0"/>
                <a:cs typeface="Times New Roman" pitchFamily="18" charset="0"/>
              </a:rPr>
              <a:t>	awful 									    thing that is revolting</a:t>
            </a:r>
          </a:p>
          <a:p>
            <a:pPr algn="just" defTabSz="209550">
              <a:tabLst>
                <a:tab pos="1519238" algn="l"/>
              </a:tabLst>
            </a:pPr>
            <a:endParaRPr lang="en-US" dirty="0">
              <a:latin typeface="Arial" charset="0"/>
              <a:cs typeface="Times New Roman" pitchFamily="18" charset="0"/>
            </a:endParaRPr>
          </a:p>
          <a:p>
            <a:pPr algn="just" defTabSz="209550">
              <a:tabLst>
                <a:tab pos="1519238" algn="l"/>
              </a:tabLst>
            </a:pPr>
            <a:r>
              <a:rPr lang="en-US" b="1" dirty="0">
                <a:latin typeface="Arial" charset="0"/>
                <a:cs typeface="Times New Roman" pitchFamily="18" charset="0"/>
              </a:rPr>
              <a:t>Surprise	</a:t>
            </a:r>
            <a:r>
              <a:rPr lang="en-US" dirty="0">
                <a:latin typeface="Arial" charset="0"/>
                <a:cs typeface="Times New Roman" pitchFamily="18" charset="0"/>
              </a:rPr>
              <a:t>A sudden unexpected			    Focus on the new thing, </a:t>
            </a:r>
          </a:p>
          <a:p>
            <a:pPr algn="just" defTabSz="209550">
              <a:tabLst>
                <a:tab pos="1519238" algn="l"/>
              </a:tabLst>
            </a:pPr>
            <a:r>
              <a:rPr lang="en-US" dirty="0">
                <a:latin typeface="Arial" charset="0"/>
                <a:cs typeface="Times New Roman" pitchFamily="18" charset="0"/>
              </a:rPr>
              <a:t>	event 									    wide eyes take in as</a:t>
            </a:r>
          </a:p>
          <a:p>
            <a:pPr algn="just" defTabSz="209550">
              <a:tabLst>
                <a:tab pos="1519238" algn="l"/>
              </a:tabLst>
            </a:pPr>
            <a:r>
              <a:rPr lang="en-US" dirty="0">
                <a:latin typeface="Arial" charset="0"/>
                <a:cs typeface="Times New Roman" pitchFamily="18" charset="0"/>
              </a:rPr>
              <a:t>												    much as possible</a:t>
            </a:r>
          </a:p>
          <a:p>
            <a:pPr algn="just" defTabSz="209550">
              <a:tabLst>
                <a:tab pos="1519238" algn="l"/>
              </a:tabLst>
            </a:pPr>
            <a:r>
              <a:rPr lang="en-US" b="1" dirty="0">
                <a:latin typeface="Times New Roman"/>
                <a:cs typeface="Times New Roman" pitchFamily="18" charset="0"/>
              </a:rPr>
              <a:t> </a:t>
            </a:r>
            <a:endParaRPr lang="en-US" b="1" dirty="0">
              <a:latin typeface="Palatino" pitchFamily="18" charset="0"/>
              <a:cs typeface="Times New Roman" pitchFamily="18" charset="0"/>
            </a:endParaRPr>
          </a:p>
        </p:txBody>
      </p:sp>
    </p:spTree>
    <p:extLst>
      <p:ext uri="{BB962C8B-B14F-4D97-AF65-F5344CB8AC3E}">
        <p14:creationId xmlns:p14="http://schemas.microsoft.com/office/powerpoint/2010/main" val="1026658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a:p>
        </p:txBody>
      </p:sp>
      <p:pic>
        <p:nvPicPr>
          <p:cNvPr id="5" name="Picture 4"/>
          <p:cNvPicPr>
            <a:picLocks noChangeAspect="1"/>
          </p:cNvPicPr>
          <p:nvPr/>
        </p:nvPicPr>
        <p:blipFill rotWithShape="1">
          <a:blip r:embed="rId2"/>
          <a:srcRect l="2494" t="6365" r="-2494" b="5334"/>
          <a:stretch/>
        </p:blipFill>
        <p:spPr>
          <a:xfrm>
            <a:off x="1891695" y="824998"/>
            <a:ext cx="5011947" cy="3924619"/>
          </a:xfrm>
          <a:prstGeom prst="rect">
            <a:avLst/>
          </a:prstGeom>
          <a:ln>
            <a:noFill/>
          </a:ln>
          <a:effectLst>
            <a:softEdge rad="112500"/>
          </a:effectLst>
        </p:spPr>
      </p:pic>
      <p:sp>
        <p:nvSpPr>
          <p:cNvPr id="7" name="Text Placeholder 6"/>
          <p:cNvSpPr>
            <a:spLocks noGrp="1"/>
          </p:cNvSpPr>
          <p:nvPr>
            <p:ph type="body" idx="1"/>
          </p:nvPr>
        </p:nvSpPr>
        <p:spPr>
          <a:xfrm>
            <a:off x="2110123" y="127258"/>
            <a:ext cx="4693500" cy="614613"/>
          </a:xfrm>
        </p:spPr>
        <p:txBody>
          <a:bodyPr/>
          <a:lstStyle/>
          <a:p>
            <a:pPr marL="114300" indent="0" algn="ctr">
              <a:buNone/>
            </a:pPr>
            <a:r>
              <a:rPr lang="en-US" sz="2800" b="1" dirty="0">
                <a:latin typeface="Bahnschrift Light" panose="020B0502040204020203" pitchFamily="34" charset="0"/>
              </a:rPr>
              <a:t>ACTIVITY</a:t>
            </a:r>
          </a:p>
        </p:txBody>
      </p:sp>
    </p:spTree>
    <p:extLst>
      <p:ext uri="{BB962C8B-B14F-4D97-AF65-F5344CB8AC3E}">
        <p14:creationId xmlns:p14="http://schemas.microsoft.com/office/powerpoint/2010/main" val="1849438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3"/>
            </a:gs>
            <a:gs pos="100000">
              <a:schemeClr val="accent2"/>
            </a:gs>
          </a:gsLst>
          <a:lin ang="0" scaled="0"/>
        </a:gradFill>
        <a:effectLst/>
      </p:bgPr>
    </p:bg>
    <p:spTree>
      <p:nvGrpSpPr>
        <p:cNvPr id="1" name="Shape 227"/>
        <p:cNvGrpSpPr/>
        <p:nvPr/>
      </p:nvGrpSpPr>
      <p:grpSpPr>
        <a:xfrm>
          <a:off x="0" y="0"/>
          <a:ext cx="0" cy="0"/>
          <a:chOff x="0" y="0"/>
          <a:chExt cx="0" cy="0"/>
        </a:xfrm>
      </p:grpSpPr>
      <p:sp>
        <p:nvSpPr>
          <p:cNvPr id="228" name="Google Shape;228;p17"/>
          <p:cNvSpPr txBox="1">
            <a:spLocks noGrp="1"/>
          </p:cNvSpPr>
          <p:nvPr>
            <p:ph type="ctrTitle" idx="4294967295"/>
          </p:nvPr>
        </p:nvSpPr>
        <p:spPr>
          <a:xfrm>
            <a:off x="784355" y="56687"/>
            <a:ext cx="4626600" cy="2078100"/>
          </a:xfrm>
          <a:prstGeom prst="rect">
            <a:avLst/>
          </a:prstGeom>
        </p:spPr>
        <p:txBody>
          <a:bodyPr spcFirstLastPara="1" wrap="square" lIns="0" tIns="0" rIns="0" bIns="0" anchor="b" anchorCtr="0">
            <a:noAutofit/>
          </a:bodyPr>
          <a:lstStyle/>
          <a:p>
            <a:pPr lvl="0"/>
            <a:r>
              <a:rPr lang="en-US" sz="4000" dirty="0"/>
              <a:t>What is emotional intelligence?</a:t>
            </a:r>
            <a:br>
              <a:rPr lang="en-US" sz="4000" dirty="0"/>
            </a:br>
            <a:endParaRPr sz="4000" dirty="0"/>
          </a:p>
        </p:txBody>
      </p:sp>
      <p:sp>
        <p:nvSpPr>
          <p:cNvPr id="229" name="Google Shape;229;p17"/>
          <p:cNvSpPr txBox="1">
            <a:spLocks noGrp="1"/>
          </p:cNvSpPr>
          <p:nvPr>
            <p:ph type="subTitle" idx="4294967295"/>
          </p:nvPr>
        </p:nvSpPr>
        <p:spPr>
          <a:xfrm>
            <a:off x="532957" y="2288808"/>
            <a:ext cx="7729024" cy="2230821"/>
          </a:xfrm>
          <a:prstGeom prst="rect">
            <a:avLst/>
          </a:prstGeom>
        </p:spPr>
        <p:txBody>
          <a:bodyPr spcFirstLastPara="1" wrap="square" lIns="0" tIns="0" rIns="0" bIns="0" anchor="t" anchorCtr="0">
            <a:noAutofit/>
          </a:bodyPr>
          <a:lstStyle/>
          <a:p>
            <a:pPr marL="0" lvl="0" indent="0" algn="just">
              <a:buNone/>
            </a:pPr>
            <a:r>
              <a:rPr lang="en-US" sz="1600" b="1" dirty="0">
                <a:solidFill>
                  <a:schemeClr val="tx2">
                    <a:lumMod val="10000"/>
                  </a:schemeClr>
                </a:solidFill>
                <a:latin typeface="Times New Roman" panose="02020603050405020304" pitchFamily="18" charset="0"/>
                <a:cs typeface="Times New Roman" panose="02020603050405020304" pitchFamily="18" charset="0"/>
              </a:rPr>
              <a:t>Emotional intelligence or EI is the ability to understand and manage your own emotions, and those of the people around you. People with a high degree of emotional intelligence know what they're feeling, what their emotions mean, and how these emotions can affect other people.</a:t>
            </a:r>
            <a:endParaRPr sz="16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231" name="Google Shape;231;p17"/>
          <p:cNvSpPr/>
          <p:nvPr/>
        </p:nvSpPr>
        <p:spPr>
          <a:xfrm rot="1473072">
            <a:off x="6446830" y="-289763"/>
            <a:ext cx="2105673" cy="2564976"/>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chemeClr val="lt1"/>
          </a:solidFill>
          <a:ln>
            <a:noFill/>
          </a:ln>
          <a:effectLst>
            <a:outerShdw blurRad="28575" dist="19050" dir="5400000" algn="bl" rotWithShape="0">
              <a:schemeClr val="dk1">
                <a:alpha val="3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32" name="Google Shape;232;p17"/>
          <p:cNvSpPr/>
          <p:nvPr/>
        </p:nvSpPr>
        <p:spPr>
          <a:xfrm>
            <a:off x="7174049" y="0"/>
            <a:ext cx="489599" cy="475765"/>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gradFill>
            <a:gsLst>
              <a:gs pos="0">
                <a:srgbClr val="F0E0C7"/>
              </a:gs>
              <a:gs pos="50000">
                <a:srgbClr val="F8F1E4"/>
              </a:gs>
              <a:gs pos="100000">
                <a:schemeClr val="lt1"/>
              </a:gs>
            </a:gsLst>
            <a:lin ang="16200038" scaled="0"/>
          </a:gradFill>
          <a:ln>
            <a:noFill/>
          </a:ln>
          <a:effectLst>
            <a:outerShdw blurRad="28575" dist="19050" dir="5400000" algn="bl" rotWithShape="0">
              <a:schemeClr val="dk1">
                <a:alpha val="3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34" name="Google Shape;234;p17"/>
          <p:cNvSpPr txBox="1">
            <a:spLocks noGrp="1"/>
          </p:cNvSpPr>
          <p:nvPr>
            <p:ph type="sldNum" idx="12"/>
          </p:nvPr>
        </p:nvSpPr>
        <p:spPr>
          <a:xfrm>
            <a:off x="4297650" y="46736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22"/>
          <p:cNvSpPr txBox="1">
            <a:spLocks noGrp="1"/>
          </p:cNvSpPr>
          <p:nvPr>
            <p:ph type="title"/>
          </p:nvPr>
        </p:nvSpPr>
        <p:spPr>
          <a:xfrm>
            <a:off x="753932" y="792595"/>
            <a:ext cx="7924800" cy="3188576"/>
          </a:xfrm>
          <a:prstGeom prst="rect">
            <a:avLst/>
          </a:prstGeom>
        </p:spPr>
        <p:txBody>
          <a:bodyPr spcFirstLastPara="1" wrap="square" lIns="0" tIns="0" rIns="0" bIns="0" anchor="b" anchorCtr="0">
            <a:noAutofit/>
          </a:bodyPr>
          <a:lstStyle/>
          <a:p>
            <a:r>
              <a:rPr lang="en-US" sz="2400" b="0" dirty="0">
                <a:solidFill>
                  <a:schemeClr val="tx1"/>
                </a:solidFill>
              </a:rPr>
              <a:t>Emotional intelligence helps us to</a:t>
            </a:r>
            <a:br>
              <a:rPr lang="en-US" sz="2400" b="0" dirty="0">
                <a:solidFill>
                  <a:schemeClr val="tx1"/>
                </a:solidFill>
              </a:rPr>
            </a:br>
            <a:r>
              <a:rPr lang="en-US" sz="2400" b="0" dirty="0">
                <a:solidFill>
                  <a:schemeClr val="tx1"/>
                </a:solidFill>
              </a:rPr>
              <a:t> </a:t>
            </a:r>
            <a:r>
              <a:rPr lang="en-US" sz="2400" dirty="0">
                <a:solidFill>
                  <a:schemeClr val="tx1"/>
                </a:solidFill>
              </a:rPr>
              <a:t>identify, use, understand,</a:t>
            </a:r>
            <a:br>
              <a:rPr lang="en-US" sz="2400" dirty="0">
                <a:solidFill>
                  <a:schemeClr val="tx1"/>
                </a:solidFill>
              </a:rPr>
            </a:br>
            <a:r>
              <a:rPr lang="en-US" sz="2400" dirty="0">
                <a:solidFill>
                  <a:schemeClr val="tx1"/>
                </a:solidFill>
              </a:rPr>
              <a:t> and manage emotions in positive ways to</a:t>
            </a:r>
            <a:br>
              <a:rPr lang="en-US" sz="2400" dirty="0">
                <a:solidFill>
                  <a:schemeClr val="tx1"/>
                </a:solidFill>
              </a:rPr>
            </a:br>
            <a:r>
              <a:rPr lang="en-US" sz="2400" b="0" dirty="0">
                <a:solidFill>
                  <a:schemeClr val="tx1"/>
                </a:solidFill>
              </a:rPr>
              <a:t> </a:t>
            </a:r>
            <a:r>
              <a:rPr lang="en-US" sz="2400" dirty="0">
                <a:solidFill>
                  <a:schemeClr val="tx1"/>
                </a:solidFill>
              </a:rPr>
              <a:t>relieve stress,</a:t>
            </a:r>
            <a:br>
              <a:rPr lang="en-US" sz="2400" dirty="0">
                <a:solidFill>
                  <a:schemeClr val="tx1"/>
                </a:solidFill>
              </a:rPr>
            </a:br>
            <a:r>
              <a:rPr lang="en-US" sz="2400" dirty="0">
                <a:solidFill>
                  <a:schemeClr val="tx1"/>
                </a:solidFill>
              </a:rPr>
              <a:t> communicate effectively, </a:t>
            </a:r>
            <a:br>
              <a:rPr lang="en-US" sz="2400" dirty="0">
                <a:solidFill>
                  <a:schemeClr val="tx1"/>
                </a:solidFill>
              </a:rPr>
            </a:br>
            <a:r>
              <a:rPr lang="en-US" sz="2400" dirty="0">
                <a:solidFill>
                  <a:schemeClr val="tx1"/>
                </a:solidFill>
              </a:rPr>
              <a:t>empathize with others, </a:t>
            </a:r>
            <a:br>
              <a:rPr lang="en-US" sz="2400" dirty="0">
                <a:solidFill>
                  <a:schemeClr val="tx1"/>
                </a:solidFill>
              </a:rPr>
            </a:br>
            <a:r>
              <a:rPr lang="en-US" sz="2400" dirty="0">
                <a:solidFill>
                  <a:schemeClr val="tx1"/>
                </a:solidFill>
              </a:rPr>
              <a:t>overcome challenges, and defuse conflict.</a:t>
            </a:r>
            <a:r>
              <a:rPr lang="en-US" dirty="0">
                <a:solidFill>
                  <a:schemeClr val="tx1"/>
                </a:solidFill>
              </a:rPr>
              <a:t> </a:t>
            </a:r>
            <a:br>
              <a:rPr lang="en-US" dirty="0">
                <a:solidFill>
                  <a:schemeClr val="tx1"/>
                </a:solidFill>
              </a:rPr>
            </a:br>
            <a:r>
              <a:rPr lang="en-US" dirty="0">
                <a:solidFill>
                  <a:schemeClr val="tx1"/>
                </a:solidFill>
              </a:rPr>
              <a:t/>
            </a:r>
            <a:br>
              <a:rPr lang="en-US" dirty="0">
                <a:solidFill>
                  <a:schemeClr val="tx1"/>
                </a:solidFill>
              </a:rPr>
            </a:br>
            <a:endParaRPr dirty="0">
              <a:solidFill>
                <a:schemeClr val="tx1"/>
              </a:solidFill>
            </a:endParaRPr>
          </a:p>
        </p:txBody>
      </p:sp>
      <p:sp>
        <p:nvSpPr>
          <p:cNvPr id="306" name="Google Shape;306;p22"/>
          <p:cNvSpPr txBox="1">
            <a:spLocks noGrp="1"/>
          </p:cNvSpPr>
          <p:nvPr>
            <p:ph type="sldNum" idx="12"/>
          </p:nvPr>
        </p:nvSpPr>
        <p:spPr>
          <a:xfrm>
            <a:off x="4297650" y="46736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grpSp>
        <p:nvGrpSpPr>
          <p:cNvPr id="307" name="Google Shape;307;p22"/>
          <p:cNvGrpSpPr/>
          <p:nvPr/>
        </p:nvGrpSpPr>
        <p:grpSpPr>
          <a:xfrm>
            <a:off x="8208236" y="279882"/>
            <a:ext cx="935764" cy="930593"/>
            <a:chOff x="5575395" y="955171"/>
            <a:chExt cx="3157483" cy="3233149"/>
          </a:xfrm>
        </p:grpSpPr>
        <p:grpSp>
          <p:nvGrpSpPr>
            <p:cNvPr id="308" name="Google Shape;308;p22"/>
            <p:cNvGrpSpPr/>
            <p:nvPr/>
          </p:nvGrpSpPr>
          <p:grpSpPr>
            <a:xfrm>
              <a:off x="6169433" y="3369626"/>
              <a:ext cx="1969582" cy="818694"/>
              <a:chOff x="6169433" y="3369626"/>
              <a:chExt cx="1969582" cy="818694"/>
            </a:xfrm>
          </p:grpSpPr>
          <p:sp>
            <p:nvSpPr>
              <p:cNvPr id="309" name="Google Shape;309;p22"/>
              <p:cNvSpPr/>
              <p:nvPr/>
            </p:nvSpPr>
            <p:spPr>
              <a:xfrm rot="10800000">
                <a:off x="6169433" y="3369626"/>
                <a:ext cx="1969582" cy="818694"/>
              </a:xfrm>
              <a:custGeom>
                <a:avLst/>
                <a:gdLst/>
                <a:ahLst/>
                <a:cxnLst/>
                <a:rect l="l" t="t" r="r" b="b"/>
                <a:pathLst>
                  <a:path w="2365864" h="983416" extrusionOk="0">
                    <a:moveTo>
                      <a:pt x="0" y="791179"/>
                    </a:moveTo>
                    <a:cubicBezTo>
                      <a:pt x="0" y="354253"/>
                      <a:pt x="529598" y="0"/>
                      <a:pt x="1182898" y="0"/>
                    </a:cubicBezTo>
                    <a:cubicBezTo>
                      <a:pt x="1836197" y="0"/>
                      <a:pt x="2365865" y="354253"/>
                      <a:pt x="2365865" y="791179"/>
                    </a:cubicBezTo>
                    <a:cubicBezTo>
                      <a:pt x="2365865" y="1228104"/>
                      <a:pt x="1836197" y="783576"/>
                      <a:pt x="1182898" y="783576"/>
                    </a:cubicBezTo>
                    <a:cubicBezTo>
                      <a:pt x="529598" y="783576"/>
                      <a:pt x="0" y="1228104"/>
                      <a:pt x="0" y="791179"/>
                    </a:cubicBezTo>
                    <a:close/>
                  </a:path>
                </a:pathLst>
              </a:custGeom>
              <a:solidFill>
                <a:srgbClr val="5B0F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solidFill>
                    <a:schemeClr val="accent4"/>
                  </a:solidFill>
                  <a:latin typeface="Calibri"/>
                  <a:ea typeface="Calibri"/>
                  <a:cs typeface="Calibri"/>
                  <a:sym typeface="Calibri"/>
                </a:endParaRPr>
              </a:p>
            </p:txBody>
          </p:sp>
          <p:sp>
            <p:nvSpPr>
              <p:cNvPr id="310" name="Google Shape;310;p22"/>
              <p:cNvSpPr/>
              <p:nvPr/>
            </p:nvSpPr>
            <p:spPr>
              <a:xfrm rot="10800000">
                <a:off x="7520552" y="3422053"/>
                <a:ext cx="237495" cy="379430"/>
              </a:xfrm>
              <a:custGeom>
                <a:avLst/>
                <a:gdLst/>
                <a:ahLst/>
                <a:cxnLst/>
                <a:rect l="l" t="t" r="r" b="b"/>
                <a:pathLst>
                  <a:path w="285279" h="455772" extrusionOk="0">
                    <a:moveTo>
                      <a:pt x="0" y="455773"/>
                    </a:moveTo>
                    <a:cubicBezTo>
                      <a:pt x="86303" y="430567"/>
                      <a:pt x="182195" y="401799"/>
                      <a:pt x="285279" y="377141"/>
                    </a:cubicBezTo>
                    <a:cubicBezTo>
                      <a:pt x="275279" y="230837"/>
                      <a:pt x="245005" y="11450"/>
                      <a:pt x="153838" y="422"/>
                    </a:cubicBezTo>
                    <a:cubicBezTo>
                      <a:pt x="44316" y="-13482"/>
                      <a:pt x="9589" y="320085"/>
                      <a:pt x="0" y="455773"/>
                    </a:cubicBezTo>
                    <a:close/>
                  </a:path>
                </a:pathLst>
              </a:custGeom>
              <a:gradFill>
                <a:gsLst>
                  <a:gs pos="0">
                    <a:srgbClr val="F0E0C7"/>
                  </a:gs>
                  <a:gs pos="50000">
                    <a:srgbClr val="F8F1E4"/>
                  </a:gs>
                  <a:gs pos="100000">
                    <a:schemeClr val="lt1"/>
                  </a:gs>
                </a:gsLst>
                <a:lin ang="16200038" scaled="0"/>
              </a:gradFill>
              <a:ln>
                <a:noFill/>
              </a:ln>
              <a:effectLst>
                <a:outerShdw blurRad="14288" dist="28575" dir="5400000"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1" name="Google Shape;311;p22"/>
              <p:cNvSpPr/>
              <p:nvPr/>
            </p:nvSpPr>
            <p:spPr>
              <a:xfrm rot="10800000">
                <a:off x="6546927" y="3421483"/>
                <a:ext cx="235328" cy="380217"/>
              </a:xfrm>
              <a:custGeom>
                <a:avLst/>
                <a:gdLst/>
                <a:ahLst/>
                <a:cxnLst/>
                <a:rect l="l" t="t" r="r" b="b"/>
                <a:pathLst>
                  <a:path w="282676" h="456717" extrusionOk="0">
                    <a:moveTo>
                      <a:pt x="282676" y="456718"/>
                    </a:moveTo>
                    <a:cubicBezTo>
                      <a:pt x="278567" y="331510"/>
                      <a:pt x="257333" y="14107"/>
                      <a:pt x="147194" y="408"/>
                    </a:cubicBezTo>
                    <a:cubicBezTo>
                      <a:pt x="55070" y="-11099"/>
                      <a:pt x="15823" y="223152"/>
                      <a:pt x="0" y="378566"/>
                    </a:cubicBezTo>
                    <a:cubicBezTo>
                      <a:pt x="102125" y="403155"/>
                      <a:pt x="197127" y="431718"/>
                      <a:pt x="282676" y="456718"/>
                    </a:cubicBezTo>
                    <a:close/>
                  </a:path>
                </a:pathLst>
              </a:custGeom>
              <a:gradFill>
                <a:gsLst>
                  <a:gs pos="0">
                    <a:srgbClr val="F0E0C7"/>
                  </a:gs>
                  <a:gs pos="50000">
                    <a:srgbClr val="F8F1E4"/>
                  </a:gs>
                  <a:gs pos="100000">
                    <a:schemeClr val="lt1"/>
                  </a:gs>
                </a:gsLst>
                <a:lin ang="16200038" scaled="0"/>
              </a:gradFill>
              <a:ln>
                <a:noFill/>
              </a:ln>
              <a:effectLst>
                <a:outerShdw blurRad="14288" dist="28575" dir="5400000"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grpSp>
          <p:nvGrpSpPr>
            <p:cNvPr id="312" name="Google Shape;312;p22"/>
            <p:cNvGrpSpPr/>
            <p:nvPr/>
          </p:nvGrpSpPr>
          <p:grpSpPr>
            <a:xfrm>
              <a:off x="8241903" y="1453229"/>
              <a:ext cx="490975" cy="773870"/>
              <a:chOff x="1620532" y="2740711"/>
              <a:chExt cx="745257" cy="1174666"/>
            </a:xfrm>
          </p:grpSpPr>
          <p:sp>
            <p:nvSpPr>
              <p:cNvPr id="313" name="Google Shape;313;p22"/>
              <p:cNvSpPr/>
              <p:nvPr/>
            </p:nvSpPr>
            <p:spPr>
              <a:xfrm>
                <a:off x="1620532" y="2740711"/>
                <a:ext cx="745257" cy="1174666"/>
              </a:xfrm>
              <a:custGeom>
                <a:avLst/>
                <a:gdLst/>
                <a:ahLst/>
                <a:cxnLst/>
                <a:rect l="l" t="t" r="r" b="b"/>
                <a:pathLst>
                  <a:path w="745257" h="1174666" extrusionOk="0">
                    <a:moveTo>
                      <a:pt x="105526" y="385886"/>
                    </a:moveTo>
                    <a:cubicBezTo>
                      <a:pt x="105526" y="385886"/>
                      <a:pt x="389709" y="456640"/>
                      <a:pt x="547452" y="114511"/>
                    </a:cubicBezTo>
                    <a:cubicBezTo>
                      <a:pt x="625124" y="-53848"/>
                      <a:pt x="678481" y="-1313"/>
                      <a:pt x="704989" y="51359"/>
                    </a:cubicBezTo>
                    <a:cubicBezTo>
                      <a:pt x="763894" y="169032"/>
                      <a:pt x="825744" y="770550"/>
                      <a:pt x="360393" y="1174667"/>
                    </a:cubicBezTo>
                    <a:cubicBezTo>
                      <a:pt x="360257" y="1174598"/>
                      <a:pt x="-235850" y="1027952"/>
                      <a:pt x="105526" y="385886"/>
                    </a:cubicBezTo>
                    <a:close/>
                  </a:path>
                </a:pathLst>
              </a:custGeom>
              <a:solidFill>
                <a:srgbClr val="F8F1E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22"/>
              <p:cNvSpPr/>
              <p:nvPr/>
            </p:nvSpPr>
            <p:spPr>
              <a:xfrm>
                <a:off x="1763362" y="3112760"/>
                <a:ext cx="446402" cy="667683"/>
              </a:xfrm>
              <a:custGeom>
                <a:avLst/>
                <a:gdLst/>
                <a:ahLst/>
                <a:cxnLst/>
                <a:rect l="l" t="t" r="r" b="b"/>
                <a:pathLst>
                  <a:path w="446402" h="667683" extrusionOk="0">
                    <a:moveTo>
                      <a:pt x="446403" y="526996"/>
                    </a:moveTo>
                    <a:cubicBezTo>
                      <a:pt x="278523" y="500214"/>
                      <a:pt x="48382" y="393843"/>
                      <a:pt x="145028" y="0"/>
                    </a:cubicBezTo>
                    <a:cubicBezTo>
                      <a:pt x="115342" y="10103"/>
                      <a:pt x="84506" y="16432"/>
                      <a:pt x="53245" y="18836"/>
                    </a:cubicBezTo>
                    <a:cubicBezTo>
                      <a:pt x="-14085" y="183222"/>
                      <a:pt x="-95456" y="533023"/>
                      <a:pt x="348456" y="667683"/>
                    </a:cubicBezTo>
                    <a:cubicBezTo>
                      <a:pt x="384785" y="623463"/>
                      <a:pt x="417539" y="576414"/>
                      <a:pt x="446403" y="526996"/>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22"/>
              <p:cNvSpPr/>
              <p:nvPr/>
            </p:nvSpPr>
            <p:spPr>
              <a:xfrm>
                <a:off x="1980517" y="3061527"/>
                <a:ext cx="341579" cy="420075"/>
              </a:xfrm>
              <a:custGeom>
                <a:avLst/>
                <a:gdLst/>
                <a:ahLst/>
                <a:cxnLst/>
                <a:rect l="l" t="t" r="r" b="b"/>
                <a:pathLst>
                  <a:path w="341579" h="420075" extrusionOk="0">
                    <a:moveTo>
                      <a:pt x="26848" y="0"/>
                    </a:moveTo>
                    <a:cubicBezTo>
                      <a:pt x="18170" y="6301"/>
                      <a:pt x="9430" y="12103"/>
                      <a:pt x="614" y="17398"/>
                    </a:cubicBezTo>
                    <a:cubicBezTo>
                      <a:pt x="-5002" y="131783"/>
                      <a:pt x="22670" y="353020"/>
                      <a:pt x="305346" y="420076"/>
                    </a:cubicBezTo>
                    <a:cubicBezTo>
                      <a:pt x="319593" y="383294"/>
                      <a:pt x="331579" y="346719"/>
                      <a:pt x="341579" y="310485"/>
                    </a:cubicBezTo>
                    <a:cubicBezTo>
                      <a:pt x="258016" y="305280"/>
                      <a:pt x="119795" y="254114"/>
                      <a:pt x="26848"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22"/>
              <p:cNvSpPr/>
              <p:nvPr/>
            </p:nvSpPr>
            <p:spPr>
              <a:xfrm>
                <a:off x="2085517" y="2976457"/>
                <a:ext cx="278498" cy="208133"/>
              </a:xfrm>
              <a:custGeom>
                <a:avLst/>
                <a:gdLst/>
                <a:ahLst/>
                <a:cxnLst/>
                <a:rect l="l" t="t" r="r" b="b"/>
                <a:pathLst>
                  <a:path w="278498" h="208133" extrusionOk="0">
                    <a:moveTo>
                      <a:pt x="9521" y="0"/>
                    </a:moveTo>
                    <a:cubicBezTo>
                      <a:pt x="6370" y="4041"/>
                      <a:pt x="3219" y="7877"/>
                      <a:pt x="0" y="11713"/>
                    </a:cubicBezTo>
                    <a:cubicBezTo>
                      <a:pt x="34795" y="89522"/>
                      <a:pt x="117468" y="221785"/>
                      <a:pt x="272744" y="206990"/>
                    </a:cubicBezTo>
                    <a:cubicBezTo>
                      <a:pt x="275416" y="182812"/>
                      <a:pt x="277334" y="159044"/>
                      <a:pt x="278498" y="136441"/>
                    </a:cubicBezTo>
                    <a:cubicBezTo>
                      <a:pt x="201168" y="146578"/>
                      <a:pt x="103906" y="122947"/>
                      <a:pt x="9521"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22"/>
              <p:cNvSpPr/>
              <p:nvPr/>
            </p:nvSpPr>
            <p:spPr>
              <a:xfrm>
                <a:off x="1623727" y="2881337"/>
                <a:ext cx="606150" cy="548531"/>
              </a:xfrm>
              <a:custGeom>
                <a:avLst/>
                <a:gdLst/>
                <a:ahLst/>
                <a:cxnLst/>
                <a:rect l="l" t="t" r="r" b="b"/>
                <a:pathLst>
                  <a:path w="606150" h="548531" extrusionOk="0">
                    <a:moveTo>
                      <a:pt x="43768" y="373549"/>
                    </a:moveTo>
                    <a:cubicBezTo>
                      <a:pt x="21822" y="429769"/>
                      <a:pt x="7110" y="488551"/>
                      <a:pt x="0" y="548483"/>
                    </a:cubicBezTo>
                    <a:cubicBezTo>
                      <a:pt x="270142" y="552525"/>
                      <a:pt x="564668" y="299095"/>
                      <a:pt x="602340" y="72447"/>
                    </a:cubicBezTo>
                    <a:cubicBezTo>
                      <a:pt x="620217" y="-35089"/>
                      <a:pt x="570627" y="-3855"/>
                      <a:pt x="548161" y="44433"/>
                    </a:cubicBezTo>
                    <a:cubicBezTo>
                      <a:pt x="413980" y="333343"/>
                      <a:pt x="151099" y="356905"/>
                      <a:pt x="43768" y="373549"/>
                    </a:cubicBezTo>
                    <a:close/>
                  </a:path>
                </a:pathLst>
              </a:custGeom>
              <a:solidFill>
                <a:srgbClr val="FFFFFF">
                  <a:alpha val="547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8" name="Google Shape;318;p22"/>
            <p:cNvGrpSpPr/>
            <p:nvPr/>
          </p:nvGrpSpPr>
          <p:grpSpPr>
            <a:xfrm>
              <a:off x="5575395" y="1453229"/>
              <a:ext cx="490950" cy="773870"/>
              <a:chOff x="188982" y="2740711"/>
              <a:chExt cx="745218" cy="1174666"/>
            </a:xfrm>
          </p:grpSpPr>
          <p:sp>
            <p:nvSpPr>
              <p:cNvPr id="319" name="Google Shape;319;p22"/>
              <p:cNvSpPr/>
              <p:nvPr/>
            </p:nvSpPr>
            <p:spPr>
              <a:xfrm>
                <a:off x="188982" y="2740711"/>
                <a:ext cx="745218" cy="1174666"/>
              </a:xfrm>
              <a:custGeom>
                <a:avLst/>
                <a:gdLst/>
                <a:ahLst/>
                <a:cxnLst/>
                <a:rect l="l" t="t" r="r" b="b"/>
                <a:pathLst>
                  <a:path w="745218" h="1174666" extrusionOk="0">
                    <a:moveTo>
                      <a:pt x="639800" y="385886"/>
                    </a:moveTo>
                    <a:cubicBezTo>
                      <a:pt x="639800" y="385886"/>
                      <a:pt x="355617" y="456640"/>
                      <a:pt x="197806" y="114511"/>
                    </a:cubicBezTo>
                    <a:cubicBezTo>
                      <a:pt x="120133" y="-53848"/>
                      <a:pt x="66844" y="-1313"/>
                      <a:pt x="40268" y="51359"/>
                    </a:cubicBezTo>
                    <a:cubicBezTo>
                      <a:pt x="-18637" y="169032"/>
                      <a:pt x="-80487" y="770550"/>
                      <a:pt x="384864" y="1174667"/>
                    </a:cubicBezTo>
                    <a:cubicBezTo>
                      <a:pt x="384864" y="1174598"/>
                      <a:pt x="980970" y="1027952"/>
                      <a:pt x="639800" y="385886"/>
                    </a:cubicBezTo>
                    <a:close/>
                  </a:path>
                </a:pathLst>
              </a:custGeom>
              <a:solidFill>
                <a:srgbClr val="F8F1E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22"/>
              <p:cNvSpPr/>
              <p:nvPr/>
            </p:nvSpPr>
            <p:spPr>
              <a:xfrm>
                <a:off x="344800" y="3112760"/>
                <a:ext cx="446368" cy="667683"/>
              </a:xfrm>
              <a:custGeom>
                <a:avLst/>
                <a:gdLst/>
                <a:ahLst/>
                <a:cxnLst/>
                <a:rect l="l" t="t" r="r" b="b"/>
                <a:pathLst>
                  <a:path w="446368" h="667683" extrusionOk="0">
                    <a:moveTo>
                      <a:pt x="0" y="526996"/>
                    </a:moveTo>
                    <a:cubicBezTo>
                      <a:pt x="167948" y="500214"/>
                      <a:pt x="398021" y="393843"/>
                      <a:pt x="301375" y="0"/>
                    </a:cubicBezTo>
                    <a:cubicBezTo>
                      <a:pt x="331033" y="10110"/>
                      <a:pt x="361849" y="16439"/>
                      <a:pt x="393089" y="18836"/>
                    </a:cubicBezTo>
                    <a:cubicBezTo>
                      <a:pt x="460488" y="183222"/>
                      <a:pt x="541791" y="533023"/>
                      <a:pt x="97947" y="667683"/>
                    </a:cubicBezTo>
                    <a:cubicBezTo>
                      <a:pt x="61639" y="623443"/>
                      <a:pt x="28888" y="576401"/>
                      <a:pt x="0" y="526996"/>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22"/>
              <p:cNvSpPr/>
              <p:nvPr/>
            </p:nvSpPr>
            <p:spPr>
              <a:xfrm>
                <a:off x="232538" y="3061527"/>
                <a:ext cx="341567" cy="420075"/>
              </a:xfrm>
              <a:custGeom>
                <a:avLst/>
                <a:gdLst/>
                <a:ahLst/>
                <a:cxnLst/>
                <a:rect l="l" t="t" r="r" b="b"/>
                <a:pathLst>
                  <a:path w="341567" h="420075" extrusionOk="0">
                    <a:moveTo>
                      <a:pt x="314663" y="0"/>
                    </a:moveTo>
                    <a:cubicBezTo>
                      <a:pt x="323430" y="6301"/>
                      <a:pt x="332198" y="12103"/>
                      <a:pt x="340965" y="17398"/>
                    </a:cubicBezTo>
                    <a:cubicBezTo>
                      <a:pt x="346513" y="131783"/>
                      <a:pt x="318910" y="353020"/>
                      <a:pt x="36234" y="420076"/>
                    </a:cubicBezTo>
                    <a:cubicBezTo>
                      <a:pt x="21987" y="383294"/>
                      <a:pt x="10000" y="346719"/>
                      <a:pt x="0" y="310485"/>
                    </a:cubicBezTo>
                    <a:cubicBezTo>
                      <a:pt x="83495" y="305280"/>
                      <a:pt x="221785" y="254114"/>
                      <a:pt x="314663"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22"/>
              <p:cNvSpPr/>
              <p:nvPr/>
            </p:nvSpPr>
            <p:spPr>
              <a:xfrm>
                <a:off x="190551" y="2976457"/>
                <a:ext cx="278498" cy="208133"/>
              </a:xfrm>
              <a:custGeom>
                <a:avLst/>
                <a:gdLst/>
                <a:ahLst/>
                <a:cxnLst/>
                <a:rect l="l" t="t" r="r" b="b"/>
                <a:pathLst>
                  <a:path w="278498" h="208133" extrusionOk="0">
                    <a:moveTo>
                      <a:pt x="268977" y="0"/>
                    </a:moveTo>
                    <a:cubicBezTo>
                      <a:pt x="272128" y="4041"/>
                      <a:pt x="275347" y="7877"/>
                      <a:pt x="278498" y="11713"/>
                    </a:cubicBezTo>
                    <a:cubicBezTo>
                      <a:pt x="243703" y="89522"/>
                      <a:pt x="161099" y="221785"/>
                      <a:pt x="5754" y="206990"/>
                    </a:cubicBezTo>
                    <a:cubicBezTo>
                      <a:pt x="3082" y="182812"/>
                      <a:pt x="1233" y="159044"/>
                      <a:pt x="0" y="136441"/>
                    </a:cubicBezTo>
                    <a:cubicBezTo>
                      <a:pt x="77399" y="146578"/>
                      <a:pt x="174661" y="122947"/>
                      <a:pt x="268977"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22"/>
              <p:cNvSpPr/>
              <p:nvPr/>
            </p:nvSpPr>
            <p:spPr>
              <a:xfrm>
                <a:off x="324756" y="2881337"/>
                <a:ext cx="606150" cy="548531"/>
              </a:xfrm>
              <a:custGeom>
                <a:avLst/>
                <a:gdLst/>
                <a:ahLst/>
                <a:cxnLst/>
                <a:rect l="l" t="t" r="r" b="b"/>
                <a:pathLst>
                  <a:path w="606150" h="548531" extrusionOk="0">
                    <a:moveTo>
                      <a:pt x="562383" y="373549"/>
                    </a:moveTo>
                    <a:cubicBezTo>
                      <a:pt x="584328" y="429769"/>
                      <a:pt x="599041" y="488551"/>
                      <a:pt x="606151" y="548483"/>
                    </a:cubicBezTo>
                    <a:cubicBezTo>
                      <a:pt x="336009" y="552525"/>
                      <a:pt x="41483" y="299095"/>
                      <a:pt x="3811" y="72447"/>
                    </a:cubicBezTo>
                    <a:cubicBezTo>
                      <a:pt x="-14066" y="-35089"/>
                      <a:pt x="35524" y="-3855"/>
                      <a:pt x="57921" y="44433"/>
                    </a:cubicBezTo>
                    <a:cubicBezTo>
                      <a:pt x="192170" y="333343"/>
                      <a:pt x="455052" y="356905"/>
                      <a:pt x="562383" y="373549"/>
                    </a:cubicBezTo>
                    <a:close/>
                  </a:path>
                </a:pathLst>
              </a:custGeom>
              <a:solidFill>
                <a:srgbClr val="FFFFFF">
                  <a:alpha val="547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4" name="Google Shape;324;p22"/>
            <p:cNvSpPr/>
            <p:nvPr/>
          </p:nvSpPr>
          <p:spPr>
            <a:xfrm rot="10800000">
              <a:off x="6297810" y="955171"/>
              <a:ext cx="1808990" cy="1572953"/>
            </a:xfrm>
            <a:custGeom>
              <a:avLst/>
              <a:gdLst/>
              <a:ahLst/>
              <a:cxnLst/>
              <a:rect l="l" t="t" r="r" b="b"/>
              <a:pathLst>
                <a:path w="1256243" h="1404422" extrusionOk="0">
                  <a:moveTo>
                    <a:pt x="136989" y="466050"/>
                  </a:moveTo>
                  <a:cubicBezTo>
                    <a:pt x="136989" y="466050"/>
                    <a:pt x="267128" y="-13411"/>
                    <a:pt x="705492" y="288"/>
                  </a:cubicBezTo>
                  <a:cubicBezTo>
                    <a:pt x="1198652" y="15699"/>
                    <a:pt x="1243790" y="411254"/>
                    <a:pt x="1253447" y="589340"/>
                  </a:cubicBezTo>
                  <a:cubicBezTo>
                    <a:pt x="1267146" y="842769"/>
                    <a:pt x="1239748" y="1020854"/>
                    <a:pt x="958921" y="1150994"/>
                  </a:cubicBezTo>
                  <a:cubicBezTo>
                    <a:pt x="958921" y="1150994"/>
                    <a:pt x="1137007" y="911263"/>
                    <a:pt x="1013717" y="719479"/>
                  </a:cubicBezTo>
                  <a:cubicBezTo>
                    <a:pt x="1013717" y="719479"/>
                    <a:pt x="965771" y="1301681"/>
                    <a:pt x="404117" y="1404423"/>
                  </a:cubicBezTo>
                  <a:cubicBezTo>
                    <a:pt x="404117" y="1404423"/>
                    <a:pt x="657546" y="1157843"/>
                    <a:pt x="506858" y="801672"/>
                  </a:cubicBezTo>
                  <a:cubicBezTo>
                    <a:pt x="506858" y="801672"/>
                    <a:pt x="520557" y="1144144"/>
                    <a:pt x="123290" y="1130445"/>
                  </a:cubicBezTo>
                  <a:cubicBezTo>
                    <a:pt x="123290" y="1130445"/>
                    <a:pt x="363020" y="993457"/>
                    <a:pt x="294526" y="746877"/>
                  </a:cubicBezTo>
                  <a:cubicBezTo>
                    <a:pt x="253429" y="842769"/>
                    <a:pt x="157537" y="904414"/>
                    <a:pt x="0" y="870167"/>
                  </a:cubicBezTo>
                  <a:cubicBezTo>
                    <a:pt x="116440" y="801672"/>
                    <a:pt x="116440" y="561942"/>
                    <a:pt x="136989" y="466050"/>
                  </a:cubicBezTo>
                  <a:close/>
                </a:path>
              </a:pathLst>
            </a:custGeom>
            <a:gradFill>
              <a:gsLst>
                <a:gs pos="0">
                  <a:srgbClr val="FFFFFF">
                    <a:alpha val="0"/>
                  </a:srgbClr>
                </a:gs>
                <a:gs pos="65000">
                  <a:srgbClr val="FF4D6A"/>
                </a:gs>
                <a:gs pos="100000">
                  <a:srgbClr val="FF4D6A"/>
                </a:gs>
              </a:gsLst>
              <a:lin ang="5400012" scaled="0"/>
            </a:gradFill>
            <a:ln>
              <a:noFill/>
            </a:ln>
            <a:effectLst>
              <a:outerShdw blurRad="28575" dist="38100" dir="5400000" algn="bl" rotWithShape="0">
                <a:schemeClr val="dk1">
                  <a:alpha val="20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5" name="Google Shape;325;p22"/>
            <p:cNvGrpSpPr/>
            <p:nvPr/>
          </p:nvGrpSpPr>
          <p:grpSpPr>
            <a:xfrm>
              <a:off x="5738625" y="2150990"/>
              <a:ext cx="1316755" cy="1022671"/>
              <a:chOff x="2860826" y="401530"/>
              <a:chExt cx="2115269" cy="1642581"/>
            </a:xfrm>
          </p:grpSpPr>
          <p:sp>
            <p:nvSpPr>
              <p:cNvPr id="326" name="Google Shape;326;p22"/>
              <p:cNvSpPr/>
              <p:nvPr/>
            </p:nvSpPr>
            <p:spPr>
              <a:xfrm>
                <a:off x="2860826" y="401530"/>
                <a:ext cx="2115269" cy="1642581"/>
              </a:xfrm>
              <a:custGeom>
                <a:avLst/>
                <a:gdLst/>
                <a:ahLst/>
                <a:cxnLst/>
                <a:rect l="l" t="t" r="r" b="b"/>
                <a:pathLst>
                  <a:path w="2115269" h="1642581" extrusionOk="0">
                    <a:moveTo>
                      <a:pt x="245052" y="1642582"/>
                    </a:moveTo>
                    <a:cubicBezTo>
                      <a:pt x="509714" y="1619636"/>
                      <a:pt x="782253" y="1607649"/>
                      <a:pt x="1060477" y="1607649"/>
                    </a:cubicBezTo>
                    <a:cubicBezTo>
                      <a:pt x="1331715" y="1607649"/>
                      <a:pt x="1597541" y="1619088"/>
                      <a:pt x="1855902" y="1640869"/>
                    </a:cubicBezTo>
                    <a:cubicBezTo>
                      <a:pt x="1868690" y="1627170"/>
                      <a:pt x="1881060" y="1612992"/>
                      <a:pt x="1893026" y="1598334"/>
                    </a:cubicBezTo>
                    <a:cubicBezTo>
                      <a:pt x="1980028" y="1493928"/>
                      <a:pt x="2044145" y="1372426"/>
                      <a:pt x="2081249" y="1241684"/>
                    </a:cubicBezTo>
                    <a:cubicBezTo>
                      <a:pt x="2119756" y="1105894"/>
                      <a:pt x="2125668" y="962926"/>
                      <a:pt x="2098509" y="824416"/>
                    </a:cubicBezTo>
                    <a:cubicBezTo>
                      <a:pt x="2049057" y="569754"/>
                      <a:pt x="1935630" y="368312"/>
                      <a:pt x="1761449" y="225501"/>
                    </a:cubicBezTo>
                    <a:cubicBezTo>
                      <a:pt x="1578980" y="75910"/>
                      <a:pt x="1339797" y="18"/>
                      <a:pt x="1050682" y="18"/>
                    </a:cubicBezTo>
                    <a:cubicBezTo>
                      <a:pt x="903988" y="-836"/>
                      <a:pt x="758732" y="28980"/>
                      <a:pt x="624236" y="87554"/>
                    </a:cubicBezTo>
                    <a:cubicBezTo>
                      <a:pt x="501508" y="141599"/>
                      <a:pt x="390609" y="219263"/>
                      <a:pt x="297861" y="316119"/>
                    </a:cubicBezTo>
                    <a:cubicBezTo>
                      <a:pt x="101419" y="520575"/>
                      <a:pt x="-9679" y="802772"/>
                      <a:pt x="663" y="1071749"/>
                    </a:cubicBezTo>
                    <a:cubicBezTo>
                      <a:pt x="9088" y="1284356"/>
                      <a:pt x="94775" y="1483332"/>
                      <a:pt x="245052" y="1642582"/>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22"/>
              <p:cNvSpPr/>
              <p:nvPr/>
            </p:nvSpPr>
            <p:spPr>
              <a:xfrm>
                <a:off x="2983792" y="475316"/>
                <a:ext cx="1869056" cy="1552082"/>
              </a:xfrm>
              <a:custGeom>
                <a:avLst/>
                <a:gdLst/>
                <a:ahLst/>
                <a:cxnLst/>
                <a:rect l="l" t="t" r="r" b="b"/>
                <a:pathLst>
                  <a:path w="1869056" h="1552082" extrusionOk="0">
                    <a:moveTo>
                      <a:pt x="347020" y="1552083"/>
                    </a:moveTo>
                    <a:cubicBezTo>
                      <a:pt x="540360" y="1540028"/>
                      <a:pt x="737185" y="1533952"/>
                      <a:pt x="937510" y="1533863"/>
                    </a:cubicBezTo>
                    <a:cubicBezTo>
                      <a:pt x="1132446" y="1533863"/>
                      <a:pt x="1324230" y="1539637"/>
                      <a:pt x="1512863" y="1551192"/>
                    </a:cubicBezTo>
                    <a:cubicBezTo>
                      <a:pt x="1766292" y="1362285"/>
                      <a:pt x="1918076" y="1051183"/>
                      <a:pt x="1854650" y="724876"/>
                    </a:cubicBezTo>
                    <a:cubicBezTo>
                      <a:pt x="1769717" y="285279"/>
                      <a:pt x="1464506" y="0"/>
                      <a:pt x="927716" y="0"/>
                    </a:cubicBezTo>
                    <a:cubicBezTo>
                      <a:pt x="337774" y="0"/>
                      <a:pt x="-16274" y="505694"/>
                      <a:pt x="576" y="943990"/>
                    </a:cubicBezTo>
                    <a:cubicBezTo>
                      <a:pt x="10028" y="1188583"/>
                      <a:pt x="140167" y="1406875"/>
                      <a:pt x="347020" y="155208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22"/>
              <p:cNvSpPr/>
              <p:nvPr/>
            </p:nvSpPr>
            <p:spPr>
              <a:xfrm>
                <a:off x="3347496" y="964575"/>
                <a:ext cx="758060" cy="758156"/>
              </a:xfrm>
              <a:custGeom>
                <a:avLst/>
                <a:gdLst/>
                <a:ahLst/>
                <a:cxnLst/>
                <a:rect l="l" t="t" r="r" b="b"/>
                <a:pathLst>
                  <a:path w="758060" h="758156" extrusionOk="0">
                    <a:moveTo>
                      <a:pt x="724496" y="223151"/>
                    </a:moveTo>
                    <a:cubicBezTo>
                      <a:pt x="687310" y="294289"/>
                      <a:pt x="599493" y="321817"/>
                      <a:pt x="528355" y="284631"/>
                    </a:cubicBezTo>
                    <a:cubicBezTo>
                      <a:pt x="457217" y="247446"/>
                      <a:pt x="429689" y="159629"/>
                      <a:pt x="466875" y="88491"/>
                    </a:cubicBezTo>
                    <a:cubicBezTo>
                      <a:pt x="479923" y="63532"/>
                      <a:pt x="499937" y="42901"/>
                      <a:pt x="524492" y="29106"/>
                    </a:cubicBezTo>
                    <a:cubicBezTo>
                      <a:pt x="331208" y="-51203"/>
                      <a:pt x="109416" y="40382"/>
                      <a:pt x="29107" y="233665"/>
                    </a:cubicBezTo>
                    <a:cubicBezTo>
                      <a:pt x="-51203" y="426949"/>
                      <a:pt x="40381" y="648740"/>
                      <a:pt x="233665" y="729050"/>
                    </a:cubicBezTo>
                    <a:cubicBezTo>
                      <a:pt x="426949" y="809360"/>
                      <a:pt x="648741" y="717776"/>
                      <a:pt x="729051" y="524492"/>
                    </a:cubicBezTo>
                    <a:cubicBezTo>
                      <a:pt x="769257" y="427730"/>
                      <a:pt x="767606" y="318645"/>
                      <a:pt x="724496" y="223151"/>
                    </a:cubicBezTo>
                    <a:close/>
                  </a:path>
                </a:pathLst>
              </a:custGeom>
              <a:gradFill>
                <a:gsLst>
                  <a:gs pos="0">
                    <a:schemeClr val="accent6"/>
                  </a:gs>
                  <a:gs pos="100000">
                    <a:srgbClr val="95F163"/>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2"/>
              <p:cNvSpPr/>
              <p:nvPr/>
            </p:nvSpPr>
            <p:spPr>
              <a:xfrm>
                <a:off x="3521371" y="1137272"/>
                <a:ext cx="411706" cy="411763"/>
              </a:xfrm>
              <a:custGeom>
                <a:avLst/>
                <a:gdLst/>
                <a:ahLst/>
                <a:cxnLst/>
                <a:rect l="l" t="t" r="r" b="b"/>
                <a:pathLst>
                  <a:path w="411706" h="411763" extrusionOk="0">
                    <a:moveTo>
                      <a:pt x="279862" y="13810"/>
                    </a:moveTo>
                    <a:cubicBezTo>
                      <a:pt x="173784" y="-27047"/>
                      <a:pt x="54666" y="25824"/>
                      <a:pt x="13809" y="131901"/>
                    </a:cubicBezTo>
                    <a:cubicBezTo>
                      <a:pt x="-27048" y="237978"/>
                      <a:pt x="25830" y="357097"/>
                      <a:pt x="131907" y="397954"/>
                    </a:cubicBezTo>
                    <a:cubicBezTo>
                      <a:pt x="237984" y="438811"/>
                      <a:pt x="357096" y="385940"/>
                      <a:pt x="397953" y="279863"/>
                    </a:cubicBezTo>
                    <a:cubicBezTo>
                      <a:pt x="417090" y="230170"/>
                      <a:pt x="416227" y="174998"/>
                      <a:pt x="395549" y="125935"/>
                    </a:cubicBezTo>
                    <a:cubicBezTo>
                      <a:pt x="337897" y="115325"/>
                      <a:pt x="292273" y="71105"/>
                      <a:pt x="279862" y="138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22"/>
              <p:cNvSpPr/>
              <p:nvPr/>
            </p:nvSpPr>
            <p:spPr>
              <a:xfrm>
                <a:off x="2983798" y="1299235"/>
                <a:ext cx="1868927" cy="728163"/>
              </a:xfrm>
              <a:custGeom>
                <a:avLst/>
                <a:gdLst/>
                <a:ahLst/>
                <a:cxnLst/>
                <a:rect l="l" t="t" r="r" b="b"/>
                <a:pathLst>
                  <a:path w="1868927" h="728163" extrusionOk="0">
                    <a:moveTo>
                      <a:pt x="347015" y="728164"/>
                    </a:moveTo>
                    <a:cubicBezTo>
                      <a:pt x="540354" y="716109"/>
                      <a:pt x="737179" y="710033"/>
                      <a:pt x="937505" y="709944"/>
                    </a:cubicBezTo>
                    <a:cubicBezTo>
                      <a:pt x="1132440" y="709944"/>
                      <a:pt x="1324224" y="715718"/>
                      <a:pt x="1512858" y="727273"/>
                    </a:cubicBezTo>
                    <a:cubicBezTo>
                      <a:pt x="1740396" y="557613"/>
                      <a:pt x="1886015" y="289457"/>
                      <a:pt x="1867316" y="0"/>
                    </a:cubicBezTo>
                    <a:cubicBezTo>
                      <a:pt x="1727793" y="347404"/>
                      <a:pt x="1367307" y="603915"/>
                      <a:pt x="963190" y="603915"/>
                    </a:cubicBezTo>
                    <a:cubicBezTo>
                      <a:pt x="507292" y="603915"/>
                      <a:pt x="141943" y="366308"/>
                      <a:pt x="1940" y="34795"/>
                    </a:cubicBezTo>
                    <a:cubicBezTo>
                      <a:pt x="-53" y="63172"/>
                      <a:pt x="-512" y="91639"/>
                      <a:pt x="570" y="120071"/>
                    </a:cubicBezTo>
                    <a:cubicBezTo>
                      <a:pt x="10022" y="364664"/>
                      <a:pt x="140162" y="582956"/>
                      <a:pt x="347015" y="7281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1" name="Google Shape;331;p22"/>
            <p:cNvGrpSpPr/>
            <p:nvPr/>
          </p:nvGrpSpPr>
          <p:grpSpPr>
            <a:xfrm>
              <a:off x="7270325" y="2150990"/>
              <a:ext cx="1316755" cy="1022671"/>
              <a:chOff x="2860826" y="401530"/>
              <a:chExt cx="2115269" cy="1642581"/>
            </a:xfrm>
          </p:grpSpPr>
          <p:sp>
            <p:nvSpPr>
              <p:cNvPr id="332" name="Google Shape;332;p22"/>
              <p:cNvSpPr/>
              <p:nvPr/>
            </p:nvSpPr>
            <p:spPr>
              <a:xfrm>
                <a:off x="2860826" y="401530"/>
                <a:ext cx="2115269" cy="1642581"/>
              </a:xfrm>
              <a:custGeom>
                <a:avLst/>
                <a:gdLst/>
                <a:ahLst/>
                <a:cxnLst/>
                <a:rect l="l" t="t" r="r" b="b"/>
                <a:pathLst>
                  <a:path w="2115269" h="1642581" extrusionOk="0">
                    <a:moveTo>
                      <a:pt x="245052" y="1642582"/>
                    </a:moveTo>
                    <a:cubicBezTo>
                      <a:pt x="509714" y="1619636"/>
                      <a:pt x="782253" y="1607649"/>
                      <a:pt x="1060477" y="1607649"/>
                    </a:cubicBezTo>
                    <a:cubicBezTo>
                      <a:pt x="1331715" y="1607649"/>
                      <a:pt x="1597541" y="1619088"/>
                      <a:pt x="1855902" y="1640869"/>
                    </a:cubicBezTo>
                    <a:cubicBezTo>
                      <a:pt x="1868690" y="1627170"/>
                      <a:pt x="1881060" y="1612992"/>
                      <a:pt x="1893026" y="1598334"/>
                    </a:cubicBezTo>
                    <a:cubicBezTo>
                      <a:pt x="1980028" y="1493928"/>
                      <a:pt x="2044145" y="1372426"/>
                      <a:pt x="2081249" y="1241684"/>
                    </a:cubicBezTo>
                    <a:cubicBezTo>
                      <a:pt x="2119756" y="1105894"/>
                      <a:pt x="2125668" y="962926"/>
                      <a:pt x="2098509" y="824416"/>
                    </a:cubicBezTo>
                    <a:cubicBezTo>
                      <a:pt x="2049057" y="569754"/>
                      <a:pt x="1935630" y="368312"/>
                      <a:pt x="1761449" y="225501"/>
                    </a:cubicBezTo>
                    <a:cubicBezTo>
                      <a:pt x="1578980" y="75910"/>
                      <a:pt x="1339797" y="18"/>
                      <a:pt x="1050682" y="18"/>
                    </a:cubicBezTo>
                    <a:cubicBezTo>
                      <a:pt x="903988" y="-836"/>
                      <a:pt x="758732" y="28980"/>
                      <a:pt x="624236" y="87554"/>
                    </a:cubicBezTo>
                    <a:cubicBezTo>
                      <a:pt x="501508" y="141599"/>
                      <a:pt x="390609" y="219263"/>
                      <a:pt x="297861" y="316119"/>
                    </a:cubicBezTo>
                    <a:cubicBezTo>
                      <a:pt x="101419" y="520575"/>
                      <a:pt x="-9679" y="802772"/>
                      <a:pt x="663" y="1071749"/>
                    </a:cubicBezTo>
                    <a:cubicBezTo>
                      <a:pt x="9088" y="1284356"/>
                      <a:pt x="94775" y="1483332"/>
                      <a:pt x="245052" y="1642582"/>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22"/>
              <p:cNvSpPr/>
              <p:nvPr/>
            </p:nvSpPr>
            <p:spPr>
              <a:xfrm>
                <a:off x="2983792" y="475316"/>
                <a:ext cx="1869056" cy="1552082"/>
              </a:xfrm>
              <a:custGeom>
                <a:avLst/>
                <a:gdLst/>
                <a:ahLst/>
                <a:cxnLst/>
                <a:rect l="l" t="t" r="r" b="b"/>
                <a:pathLst>
                  <a:path w="1869056" h="1552082" extrusionOk="0">
                    <a:moveTo>
                      <a:pt x="347020" y="1552083"/>
                    </a:moveTo>
                    <a:cubicBezTo>
                      <a:pt x="540360" y="1540028"/>
                      <a:pt x="737185" y="1533952"/>
                      <a:pt x="937510" y="1533863"/>
                    </a:cubicBezTo>
                    <a:cubicBezTo>
                      <a:pt x="1132446" y="1533863"/>
                      <a:pt x="1324230" y="1539637"/>
                      <a:pt x="1512863" y="1551192"/>
                    </a:cubicBezTo>
                    <a:cubicBezTo>
                      <a:pt x="1766292" y="1362285"/>
                      <a:pt x="1918076" y="1051183"/>
                      <a:pt x="1854650" y="724876"/>
                    </a:cubicBezTo>
                    <a:cubicBezTo>
                      <a:pt x="1769717" y="285279"/>
                      <a:pt x="1464506" y="0"/>
                      <a:pt x="927716" y="0"/>
                    </a:cubicBezTo>
                    <a:cubicBezTo>
                      <a:pt x="337774" y="0"/>
                      <a:pt x="-16274" y="505694"/>
                      <a:pt x="576" y="943990"/>
                    </a:cubicBezTo>
                    <a:cubicBezTo>
                      <a:pt x="10028" y="1188583"/>
                      <a:pt x="140167" y="1406875"/>
                      <a:pt x="347020" y="155208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22"/>
              <p:cNvSpPr/>
              <p:nvPr/>
            </p:nvSpPr>
            <p:spPr>
              <a:xfrm>
                <a:off x="3347496" y="964575"/>
                <a:ext cx="758060" cy="758156"/>
              </a:xfrm>
              <a:custGeom>
                <a:avLst/>
                <a:gdLst/>
                <a:ahLst/>
                <a:cxnLst/>
                <a:rect l="l" t="t" r="r" b="b"/>
                <a:pathLst>
                  <a:path w="758060" h="758156" extrusionOk="0">
                    <a:moveTo>
                      <a:pt x="724496" y="223151"/>
                    </a:moveTo>
                    <a:cubicBezTo>
                      <a:pt x="687310" y="294289"/>
                      <a:pt x="599493" y="321817"/>
                      <a:pt x="528355" y="284631"/>
                    </a:cubicBezTo>
                    <a:cubicBezTo>
                      <a:pt x="457217" y="247446"/>
                      <a:pt x="429689" y="159629"/>
                      <a:pt x="466875" y="88491"/>
                    </a:cubicBezTo>
                    <a:cubicBezTo>
                      <a:pt x="479923" y="63532"/>
                      <a:pt x="499937" y="42901"/>
                      <a:pt x="524492" y="29106"/>
                    </a:cubicBezTo>
                    <a:cubicBezTo>
                      <a:pt x="331208" y="-51203"/>
                      <a:pt x="109416" y="40382"/>
                      <a:pt x="29107" y="233665"/>
                    </a:cubicBezTo>
                    <a:cubicBezTo>
                      <a:pt x="-51203" y="426949"/>
                      <a:pt x="40381" y="648740"/>
                      <a:pt x="233665" y="729050"/>
                    </a:cubicBezTo>
                    <a:cubicBezTo>
                      <a:pt x="426949" y="809360"/>
                      <a:pt x="648741" y="717776"/>
                      <a:pt x="729051" y="524492"/>
                    </a:cubicBezTo>
                    <a:cubicBezTo>
                      <a:pt x="769257" y="427730"/>
                      <a:pt x="767606" y="318645"/>
                      <a:pt x="724496" y="223151"/>
                    </a:cubicBezTo>
                    <a:close/>
                  </a:path>
                </a:pathLst>
              </a:custGeom>
              <a:gradFill>
                <a:gsLst>
                  <a:gs pos="0">
                    <a:schemeClr val="accent6"/>
                  </a:gs>
                  <a:gs pos="100000">
                    <a:srgbClr val="95F163"/>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22"/>
              <p:cNvSpPr/>
              <p:nvPr/>
            </p:nvSpPr>
            <p:spPr>
              <a:xfrm>
                <a:off x="3521371" y="1137272"/>
                <a:ext cx="411706" cy="411763"/>
              </a:xfrm>
              <a:custGeom>
                <a:avLst/>
                <a:gdLst/>
                <a:ahLst/>
                <a:cxnLst/>
                <a:rect l="l" t="t" r="r" b="b"/>
                <a:pathLst>
                  <a:path w="411706" h="411763" extrusionOk="0">
                    <a:moveTo>
                      <a:pt x="279862" y="13810"/>
                    </a:moveTo>
                    <a:cubicBezTo>
                      <a:pt x="173784" y="-27047"/>
                      <a:pt x="54666" y="25824"/>
                      <a:pt x="13809" y="131901"/>
                    </a:cubicBezTo>
                    <a:cubicBezTo>
                      <a:pt x="-27048" y="237978"/>
                      <a:pt x="25830" y="357097"/>
                      <a:pt x="131907" y="397954"/>
                    </a:cubicBezTo>
                    <a:cubicBezTo>
                      <a:pt x="237984" y="438811"/>
                      <a:pt x="357096" y="385940"/>
                      <a:pt x="397953" y="279863"/>
                    </a:cubicBezTo>
                    <a:cubicBezTo>
                      <a:pt x="417090" y="230170"/>
                      <a:pt x="416227" y="174998"/>
                      <a:pt x="395549" y="125935"/>
                    </a:cubicBezTo>
                    <a:cubicBezTo>
                      <a:pt x="337897" y="115325"/>
                      <a:pt x="292273" y="71105"/>
                      <a:pt x="279862" y="138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22"/>
              <p:cNvSpPr/>
              <p:nvPr/>
            </p:nvSpPr>
            <p:spPr>
              <a:xfrm>
                <a:off x="2983798" y="1299235"/>
                <a:ext cx="1868927" cy="728163"/>
              </a:xfrm>
              <a:custGeom>
                <a:avLst/>
                <a:gdLst/>
                <a:ahLst/>
                <a:cxnLst/>
                <a:rect l="l" t="t" r="r" b="b"/>
                <a:pathLst>
                  <a:path w="1868927" h="728163" extrusionOk="0">
                    <a:moveTo>
                      <a:pt x="347015" y="728164"/>
                    </a:moveTo>
                    <a:cubicBezTo>
                      <a:pt x="540354" y="716109"/>
                      <a:pt x="737179" y="710033"/>
                      <a:pt x="937505" y="709944"/>
                    </a:cubicBezTo>
                    <a:cubicBezTo>
                      <a:pt x="1132440" y="709944"/>
                      <a:pt x="1324224" y="715718"/>
                      <a:pt x="1512858" y="727273"/>
                    </a:cubicBezTo>
                    <a:cubicBezTo>
                      <a:pt x="1740396" y="557613"/>
                      <a:pt x="1886015" y="289457"/>
                      <a:pt x="1867316" y="0"/>
                    </a:cubicBezTo>
                    <a:cubicBezTo>
                      <a:pt x="1727793" y="347404"/>
                      <a:pt x="1367307" y="603915"/>
                      <a:pt x="963190" y="603915"/>
                    </a:cubicBezTo>
                    <a:cubicBezTo>
                      <a:pt x="507292" y="603915"/>
                      <a:pt x="141943" y="366308"/>
                      <a:pt x="1940" y="34795"/>
                    </a:cubicBezTo>
                    <a:cubicBezTo>
                      <a:pt x="-53" y="63172"/>
                      <a:pt x="-512" y="91639"/>
                      <a:pt x="570" y="120071"/>
                    </a:cubicBezTo>
                    <a:cubicBezTo>
                      <a:pt x="10022" y="364664"/>
                      <a:pt x="140162" y="582956"/>
                      <a:pt x="347015" y="7281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745" y="1216404"/>
            <a:ext cx="6056072" cy="2181461"/>
          </a:xfrm>
        </p:spPr>
        <p:txBody>
          <a:bodyPr/>
          <a:lstStyle/>
          <a:p>
            <a:pPr algn="ctr"/>
            <a:r>
              <a:rPr lang="en-US" dirty="0">
                <a:solidFill>
                  <a:schemeClr val="tx1"/>
                </a:solidFill>
              </a:rPr>
              <a:t>EQ &gt;IQ</a:t>
            </a:r>
            <a:br>
              <a:rPr lang="en-US" dirty="0">
                <a:solidFill>
                  <a:schemeClr val="tx1"/>
                </a:solidFill>
              </a:rPr>
            </a:br>
            <a:r>
              <a:rPr lang="en-US" dirty="0">
                <a:solidFill>
                  <a:schemeClr val="tx1"/>
                </a:solidFill>
              </a:rPr>
              <a:t>Emotional Quotient is greater than Intelligence Quotient  </a:t>
            </a:r>
          </a:p>
        </p:txBody>
      </p:sp>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a:p>
        </p:txBody>
      </p:sp>
    </p:spTree>
    <p:extLst>
      <p:ext uri="{BB962C8B-B14F-4D97-AF65-F5344CB8AC3E}">
        <p14:creationId xmlns:p14="http://schemas.microsoft.com/office/powerpoint/2010/main" val="852740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9857" y="1476462"/>
            <a:ext cx="7416245" cy="1524035"/>
          </a:xfrm>
        </p:spPr>
        <p:txBody>
          <a:bodyPr/>
          <a:lstStyle/>
          <a:p>
            <a:pPr algn="ctr"/>
            <a:r>
              <a:rPr lang="en-US" dirty="0"/>
              <a:t>FOUR COMPONENTS OF EMOTIONAL INTELLIGENCE.</a:t>
            </a:r>
          </a:p>
        </p:txBody>
      </p:sp>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4008964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17</a:t>
            </a:fld>
            <a:endParaRPr lang="en"/>
          </a:p>
        </p:txBody>
      </p:sp>
      <p:pic>
        <p:nvPicPr>
          <p:cNvPr id="4" name="Picture 3"/>
          <p:cNvPicPr>
            <a:picLocks noChangeAspect="1"/>
          </p:cNvPicPr>
          <p:nvPr/>
        </p:nvPicPr>
        <p:blipFill rotWithShape="1">
          <a:blip r:embed="rId2"/>
          <a:srcRect t="1528"/>
          <a:stretch/>
        </p:blipFill>
        <p:spPr>
          <a:xfrm>
            <a:off x="504497" y="136635"/>
            <a:ext cx="8513379" cy="4930616"/>
          </a:xfrm>
          <a:prstGeom prst="rect">
            <a:avLst/>
          </a:prstGeom>
        </p:spPr>
      </p:pic>
    </p:spTree>
    <p:extLst>
      <p:ext uri="{BB962C8B-B14F-4D97-AF65-F5344CB8AC3E}">
        <p14:creationId xmlns:p14="http://schemas.microsoft.com/office/powerpoint/2010/main" val="24780406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a:t>
            </a:fld>
            <a:endParaRPr lang="en"/>
          </a:p>
        </p:txBody>
      </p:sp>
      <p:pic>
        <p:nvPicPr>
          <p:cNvPr id="5" name="Picture 4"/>
          <p:cNvPicPr>
            <a:picLocks noChangeAspect="1"/>
          </p:cNvPicPr>
          <p:nvPr/>
        </p:nvPicPr>
        <p:blipFill rotWithShape="1">
          <a:blip r:embed="rId2"/>
          <a:srcRect t="17091"/>
          <a:stretch/>
        </p:blipFill>
        <p:spPr>
          <a:xfrm>
            <a:off x="1365297" y="888087"/>
            <a:ext cx="5252590" cy="3341834"/>
          </a:xfrm>
          <a:prstGeom prst="rect">
            <a:avLst/>
          </a:prstGeom>
        </p:spPr>
      </p:pic>
    </p:spTree>
    <p:extLst>
      <p:ext uri="{BB962C8B-B14F-4D97-AF65-F5344CB8AC3E}">
        <p14:creationId xmlns:p14="http://schemas.microsoft.com/office/powerpoint/2010/main" val="41472468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8188" y="543302"/>
            <a:ext cx="4693500" cy="396900"/>
          </a:xfrm>
        </p:spPr>
        <p:txBody>
          <a:bodyPr/>
          <a:lstStyle/>
          <a:p>
            <a:r>
              <a:rPr lang="en-US" dirty="0"/>
              <a:t>1. Self awareness: </a:t>
            </a:r>
          </a:p>
        </p:txBody>
      </p:sp>
      <p:sp>
        <p:nvSpPr>
          <p:cNvPr id="4" name="Text Placeholder 3"/>
          <p:cNvSpPr>
            <a:spLocks noGrp="1"/>
          </p:cNvSpPr>
          <p:nvPr>
            <p:ph type="body" idx="1"/>
          </p:nvPr>
        </p:nvSpPr>
        <p:spPr>
          <a:xfrm>
            <a:off x="411974" y="814367"/>
            <a:ext cx="6223718" cy="4252884"/>
          </a:xfrm>
        </p:spPr>
        <p:txBody>
          <a:bodyPr/>
          <a:lstStyle/>
          <a:p>
            <a:endParaRPr lang="en-US" sz="1800" b="1" dirty="0"/>
          </a:p>
          <a:p>
            <a:pPr algn="just"/>
            <a:r>
              <a:rPr lang="en-US" sz="1800" b="1" dirty="0">
                <a:latin typeface="Quicksand Light" panose="020B0604020202020204" charset="0"/>
              </a:rPr>
              <a:t>Self-awareness involves being aware of different aspects of the self including traits, behaviors, and feelings </a:t>
            </a:r>
          </a:p>
          <a:p>
            <a:pPr algn="just"/>
            <a:r>
              <a:rPr lang="en-US" sz="1800" b="1" u="sng" dirty="0">
                <a:solidFill>
                  <a:srgbClr val="FFFF00"/>
                </a:solidFill>
                <a:latin typeface="Quicksand Light" panose="020B0604020202020204" charset="0"/>
              </a:rPr>
              <a:t>Knowing your strengths ,Weaknesses </a:t>
            </a:r>
          </a:p>
          <a:p>
            <a:pPr algn="just"/>
            <a:r>
              <a:rPr lang="en-US" sz="1800" b="1" dirty="0">
                <a:latin typeface="Quicksand Light" panose="020B0604020202020204" charset="0"/>
              </a:rPr>
              <a:t>or the ability to recognize and understand your own emotions, is a critical emotional intelligence skill.</a:t>
            </a:r>
          </a:p>
          <a:p>
            <a:pPr algn="just"/>
            <a:r>
              <a:rPr lang="en-US" sz="1800" b="1" dirty="0">
                <a:latin typeface="Quicksand Light" panose="020B0604020202020204" charset="0"/>
              </a:rPr>
              <a:t>being aware of the effect of your actions, moods, and emotions on other people</a:t>
            </a:r>
          </a:p>
          <a:p>
            <a:pPr algn="just"/>
            <a:r>
              <a:rPr lang="en-US" sz="1800" b="1" dirty="0">
                <a:latin typeface="Quicksand Light" panose="020B0604020202020204" charset="0"/>
              </a:rPr>
              <a:t>Being aware of your own feelings puts you in charge, not your emotions</a:t>
            </a:r>
            <a:r>
              <a:rPr lang="en-US" dirty="0"/>
              <a:t>.</a:t>
            </a:r>
            <a:endParaRPr lang="en-US" sz="1800" b="1" dirty="0"/>
          </a:p>
          <a:p>
            <a:endParaRPr lang="en-US" sz="1800" b="1" dirty="0"/>
          </a:p>
        </p:txBody>
      </p:sp>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19</a:t>
            </a:fld>
            <a:endParaRPr lang="en"/>
          </a:p>
        </p:txBody>
      </p:sp>
    </p:spTree>
    <p:extLst>
      <p:ext uri="{BB962C8B-B14F-4D97-AF65-F5344CB8AC3E}">
        <p14:creationId xmlns:p14="http://schemas.microsoft.com/office/powerpoint/2010/main" val="1258892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976359" y="876570"/>
            <a:ext cx="4693500" cy="39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LEARNING OUTCOMES</a:t>
            </a:r>
            <a:endParaRPr dirty="0"/>
          </a:p>
        </p:txBody>
      </p:sp>
      <p:sp>
        <p:nvSpPr>
          <p:cNvPr id="4" name="Text Placeholder 3"/>
          <p:cNvSpPr>
            <a:spLocks noGrp="1"/>
          </p:cNvSpPr>
          <p:nvPr>
            <p:ph type="body" idx="1"/>
          </p:nvPr>
        </p:nvSpPr>
        <p:spPr>
          <a:xfrm>
            <a:off x="631694" y="1577971"/>
            <a:ext cx="4693500" cy="2206397"/>
          </a:xfrm>
        </p:spPr>
        <p:txBody>
          <a:bodyPr/>
          <a:lstStyle/>
          <a:p>
            <a:pPr algn="just"/>
            <a:r>
              <a:rPr lang="en-US" sz="1600" b="1" dirty="0"/>
              <a:t>Be able to understand different emotions and their functions</a:t>
            </a:r>
          </a:p>
          <a:p>
            <a:pPr algn="just"/>
            <a:r>
              <a:rPr lang="en-US" sz="1600" b="1" dirty="0"/>
              <a:t>Become aware of how their emotions affect their behavior and performance.</a:t>
            </a:r>
          </a:p>
          <a:p>
            <a:pPr algn="just"/>
            <a:r>
              <a:rPr lang="en-US" sz="1600" b="1" dirty="0"/>
              <a:t>Be able to relate more effectively to their colleagues and to others.</a:t>
            </a:r>
          </a:p>
        </p:txBody>
      </p:sp>
      <p:sp>
        <p:nvSpPr>
          <p:cNvPr id="77" name="Google Shape;77;p12"/>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grpSp>
        <p:nvGrpSpPr>
          <p:cNvPr id="78" name="Google Shape;78;p12"/>
          <p:cNvGrpSpPr/>
          <p:nvPr/>
        </p:nvGrpSpPr>
        <p:grpSpPr>
          <a:xfrm>
            <a:off x="7619523" y="2008343"/>
            <a:ext cx="996898" cy="934034"/>
            <a:chOff x="175906" y="401530"/>
            <a:chExt cx="2115209" cy="1982245"/>
          </a:xfrm>
        </p:grpSpPr>
        <p:sp>
          <p:nvSpPr>
            <p:cNvPr id="79" name="Google Shape;79;p12"/>
            <p:cNvSpPr/>
            <p:nvPr/>
          </p:nvSpPr>
          <p:spPr>
            <a:xfrm>
              <a:off x="175906" y="401530"/>
              <a:ext cx="2115209" cy="1982245"/>
            </a:xfrm>
            <a:custGeom>
              <a:avLst/>
              <a:gdLst/>
              <a:ahLst/>
              <a:cxnLst/>
              <a:rect l="l" t="t" r="r" b="b"/>
              <a:pathLst>
                <a:path w="2115209" h="1982245" extrusionOk="0">
                  <a:moveTo>
                    <a:pt x="1084390" y="1982245"/>
                  </a:moveTo>
                  <a:cubicBezTo>
                    <a:pt x="797399" y="1982245"/>
                    <a:pt x="529106" y="1889709"/>
                    <a:pt x="328897" y="1721967"/>
                  </a:cubicBezTo>
                  <a:cubicBezTo>
                    <a:pt x="126839" y="1552306"/>
                    <a:pt x="10261" y="1321480"/>
                    <a:pt x="672" y="1072023"/>
                  </a:cubicBezTo>
                  <a:cubicBezTo>
                    <a:pt x="-9739" y="802772"/>
                    <a:pt x="101359" y="520575"/>
                    <a:pt x="297801" y="316119"/>
                  </a:cubicBezTo>
                  <a:cubicBezTo>
                    <a:pt x="390549" y="219263"/>
                    <a:pt x="501447" y="141599"/>
                    <a:pt x="624176" y="87554"/>
                  </a:cubicBezTo>
                  <a:cubicBezTo>
                    <a:pt x="758672" y="28980"/>
                    <a:pt x="903928" y="-836"/>
                    <a:pt x="1050622" y="18"/>
                  </a:cubicBezTo>
                  <a:cubicBezTo>
                    <a:pt x="1339737" y="18"/>
                    <a:pt x="1578920" y="75910"/>
                    <a:pt x="1761389" y="225501"/>
                  </a:cubicBezTo>
                  <a:cubicBezTo>
                    <a:pt x="1935570" y="368312"/>
                    <a:pt x="2049065" y="569754"/>
                    <a:pt x="2098449" y="824416"/>
                  </a:cubicBezTo>
                  <a:cubicBezTo>
                    <a:pt x="2125608" y="962926"/>
                    <a:pt x="2119696" y="1105894"/>
                    <a:pt x="2081189" y="1241684"/>
                  </a:cubicBezTo>
                  <a:cubicBezTo>
                    <a:pt x="2044085" y="1372426"/>
                    <a:pt x="1979968" y="1493928"/>
                    <a:pt x="1892966" y="1598334"/>
                  </a:cubicBezTo>
                  <a:cubicBezTo>
                    <a:pt x="1795930" y="1715323"/>
                    <a:pt x="1675038" y="1810249"/>
                    <a:pt x="1538371" y="1876764"/>
                  </a:cubicBezTo>
                  <a:cubicBezTo>
                    <a:pt x="1396903" y="1945628"/>
                    <a:pt x="1241722" y="1981683"/>
                    <a:pt x="1084390" y="1982245"/>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2"/>
            <p:cNvSpPr/>
            <p:nvPr/>
          </p:nvSpPr>
          <p:spPr>
            <a:xfrm>
              <a:off x="298813" y="475316"/>
              <a:ext cx="1869339" cy="1736332"/>
            </a:xfrm>
            <a:custGeom>
              <a:avLst/>
              <a:gdLst/>
              <a:ahLst/>
              <a:cxnLst/>
              <a:rect l="l" t="t" r="r" b="b"/>
              <a:pathLst>
                <a:path w="1869339" h="1736332" extrusionOk="0">
                  <a:moveTo>
                    <a:pt x="927716" y="0"/>
                  </a:moveTo>
                  <a:cubicBezTo>
                    <a:pt x="337774" y="0"/>
                    <a:pt x="-16274" y="505694"/>
                    <a:pt x="576" y="943990"/>
                  </a:cubicBezTo>
                  <a:cubicBezTo>
                    <a:pt x="17425" y="1382285"/>
                    <a:pt x="422022" y="1736332"/>
                    <a:pt x="961483" y="1736332"/>
                  </a:cubicBezTo>
                  <a:cubicBezTo>
                    <a:pt x="1500945" y="1736332"/>
                    <a:pt x="1957118" y="1250776"/>
                    <a:pt x="1854924" y="724876"/>
                  </a:cubicBezTo>
                  <a:cubicBezTo>
                    <a:pt x="1769717" y="285279"/>
                    <a:pt x="1464506" y="0"/>
                    <a:pt x="927716"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p:nvPr/>
          </p:nvSpPr>
          <p:spPr>
            <a:xfrm>
              <a:off x="298819" y="1299235"/>
              <a:ext cx="1869272" cy="912413"/>
            </a:xfrm>
            <a:custGeom>
              <a:avLst/>
              <a:gdLst/>
              <a:ahLst/>
              <a:cxnLst/>
              <a:rect l="l" t="t" r="r" b="b"/>
              <a:pathLst>
                <a:path w="1869272" h="912413" extrusionOk="0">
                  <a:moveTo>
                    <a:pt x="963190" y="603915"/>
                  </a:moveTo>
                  <a:cubicBezTo>
                    <a:pt x="507291" y="603915"/>
                    <a:pt x="141942" y="366308"/>
                    <a:pt x="1940" y="34795"/>
                  </a:cubicBezTo>
                  <a:cubicBezTo>
                    <a:pt x="-54" y="63172"/>
                    <a:pt x="-511" y="91639"/>
                    <a:pt x="570" y="120071"/>
                  </a:cubicBezTo>
                  <a:cubicBezTo>
                    <a:pt x="17419" y="558435"/>
                    <a:pt x="422016" y="912414"/>
                    <a:pt x="961477" y="912414"/>
                  </a:cubicBezTo>
                  <a:cubicBezTo>
                    <a:pt x="1466829" y="912414"/>
                    <a:pt x="1899097" y="486242"/>
                    <a:pt x="1867658" y="0"/>
                  </a:cubicBezTo>
                  <a:cubicBezTo>
                    <a:pt x="1728135" y="347404"/>
                    <a:pt x="1367649" y="603915"/>
                    <a:pt x="963190" y="6039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2"/>
            <p:cNvSpPr/>
            <p:nvPr/>
          </p:nvSpPr>
          <p:spPr>
            <a:xfrm>
              <a:off x="557192" y="816095"/>
              <a:ext cx="758060" cy="758156"/>
            </a:xfrm>
            <a:custGeom>
              <a:avLst/>
              <a:gdLst/>
              <a:ahLst/>
              <a:cxnLst/>
              <a:rect l="l" t="t" r="r" b="b"/>
              <a:pathLst>
                <a:path w="758060" h="758156" extrusionOk="0">
                  <a:moveTo>
                    <a:pt x="724496" y="223151"/>
                  </a:moveTo>
                  <a:cubicBezTo>
                    <a:pt x="687310" y="294289"/>
                    <a:pt x="599494" y="321817"/>
                    <a:pt x="528355" y="284631"/>
                  </a:cubicBezTo>
                  <a:cubicBezTo>
                    <a:pt x="457217" y="247446"/>
                    <a:pt x="429689" y="159629"/>
                    <a:pt x="466875" y="88491"/>
                  </a:cubicBezTo>
                  <a:cubicBezTo>
                    <a:pt x="479923" y="63532"/>
                    <a:pt x="499937" y="42901"/>
                    <a:pt x="524492" y="29106"/>
                  </a:cubicBezTo>
                  <a:cubicBezTo>
                    <a:pt x="331208" y="-51203"/>
                    <a:pt x="109416" y="40382"/>
                    <a:pt x="29107" y="233665"/>
                  </a:cubicBezTo>
                  <a:cubicBezTo>
                    <a:pt x="-51203" y="426949"/>
                    <a:pt x="40381" y="648740"/>
                    <a:pt x="233665" y="729050"/>
                  </a:cubicBezTo>
                  <a:cubicBezTo>
                    <a:pt x="426956" y="809360"/>
                    <a:pt x="648741" y="717776"/>
                    <a:pt x="729051" y="524492"/>
                  </a:cubicBezTo>
                  <a:cubicBezTo>
                    <a:pt x="769257" y="427730"/>
                    <a:pt x="767606" y="318645"/>
                    <a:pt x="724496" y="223151"/>
                  </a:cubicBezTo>
                  <a:close/>
                </a:path>
              </a:pathLst>
            </a:custGeom>
            <a:gradFill>
              <a:gsLst>
                <a:gs pos="0">
                  <a:schemeClr val="accent3"/>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83" name="Google Shape;83;p12"/>
            <p:cNvSpPr/>
            <p:nvPr/>
          </p:nvSpPr>
          <p:spPr>
            <a:xfrm>
              <a:off x="731068" y="988792"/>
              <a:ext cx="411706" cy="411763"/>
            </a:xfrm>
            <a:custGeom>
              <a:avLst/>
              <a:gdLst/>
              <a:ahLst/>
              <a:cxnLst/>
              <a:rect l="l" t="t" r="r" b="b"/>
              <a:pathLst>
                <a:path w="411706" h="411763" extrusionOk="0">
                  <a:moveTo>
                    <a:pt x="279862" y="13810"/>
                  </a:moveTo>
                  <a:cubicBezTo>
                    <a:pt x="173784" y="-27047"/>
                    <a:pt x="54666" y="25824"/>
                    <a:pt x="13809" y="131901"/>
                  </a:cubicBezTo>
                  <a:cubicBezTo>
                    <a:pt x="-27048" y="237978"/>
                    <a:pt x="25830" y="357097"/>
                    <a:pt x="131907" y="397954"/>
                  </a:cubicBezTo>
                  <a:cubicBezTo>
                    <a:pt x="237984" y="438811"/>
                    <a:pt x="357096" y="385940"/>
                    <a:pt x="397953" y="279863"/>
                  </a:cubicBezTo>
                  <a:cubicBezTo>
                    <a:pt x="417090" y="230170"/>
                    <a:pt x="416227" y="174998"/>
                    <a:pt x="395549" y="125935"/>
                  </a:cubicBezTo>
                  <a:cubicBezTo>
                    <a:pt x="337897" y="115325"/>
                    <a:pt x="292273" y="71105"/>
                    <a:pt x="279862" y="138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 name="Google Shape;84;p12"/>
          <p:cNvGrpSpPr/>
          <p:nvPr/>
        </p:nvGrpSpPr>
        <p:grpSpPr>
          <a:xfrm>
            <a:off x="6111567" y="1930026"/>
            <a:ext cx="1164000" cy="1090631"/>
            <a:chOff x="175906" y="401530"/>
            <a:chExt cx="2115209" cy="1982245"/>
          </a:xfrm>
        </p:grpSpPr>
        <p:sp>
          <p:nvSpPr>
            <p:cNvPr id="85" name="Google Shape;85;p12"/>
            <p:cNvSpPr/>
            <p:nvPr/>
          </p:nvSpPr>
          <p:spPr>
            <a:xfrm>
              <a:off x="175906" y="401530"/>
              <a:ext cx="2115209" cy="1982245"/>
            </a:xfrm>
            <a:custGeom>
              <a:avLst/>
              <a:gdLst/>
              <a:ahLst/>
              <a:cxnLst/>
              <a:rect l="l" t="t" r="r" b="b"/>
              <a:pathLst>
                <a:path w="2115209" h="1982245" extrusionOk="0">
                  <a:moveTo>
                    <a:pt x="1084390" y="1982245"/>
                  </a:moveTo>
                  <a:cubicBezTo>
                    <a:pt x="797399" y="1982245"/>
                    <a:pt x="529106" y="1889709"/>
                    <a:pt x="328897" y="1721967"/>
                  </a:cubicBezTo>
                  <a:cubicBezTo>
                    <a:pt x="126839" y="1552306"/>
                    <a:pt x="10261" y="1321480"/>
                    <a:pt x="672" y="1072023"/>
                  </a:cubicBezTo>
                  <a:cubicBezTo>
                    <a:pt x="-9739" y="802772"/>
                    <a:pt x="101359" y="520575"/>
                    <a:pt x="297801" y="316119"/>
                  </a:cubicBezTo>
                  <a:cubicBezTo>
                    <a:pt x="390549" y="219263"/>
                    <a:pt x="501447" y="141599"/>
                    <a:pt x="624176" y="87554"/>
                  </a:cubicBezTo>
                  <a:cubicBezTo>
                    <a:pt x="758672" y="28980"/>
                    <a:pt x="903928" y="-836"/>
                    <a:pt x="1050622" y="18"/>
                  </a:cubicBezTo>
                  <a:cubicBezTo>
                    <a:pt x="1339737" y="18"/>
                    <a:pt x="1578920" y="75910"/>
                    <a:pt x="1761389" y="225501"/>
                  </a:cubicBezTo>
                  <a:cubicBezTo>
                    <a:pt x="1935570" y="368312"/>
                    <a:pt x="2049065" y="569754"/>
                    <a:pt x="2098449" y="824416"/>
                  </a:cubicBezTo>
                  <a:cubicBezTo>
                    <a:pt x="2125608" y="962926"/>
                    <a:pt x="2119696" y="1105894"/>
                    <a:pt x="2081189" y="1241684"/>
                  </a:cubicBezTo>
                  <a:cubicBezTo>
                    <a:pt x="2044085" y="1372426"/>
                    <a:pt x="1979968" y="1493928"/>
                    <a:pt x="1892966" y="1598334"/>
                  </a:cubicBezTo>
                  <a:cubicBezTo>
                    <a:pt x="1795930" y="1715323"/>
                    <a:pt x="1675038" y="1810249"/>
                    <a:pt x="1538371" y="1876764"/>
                  </a:cubicBezTo>
                  <a:cubicBezTo>
                    <a:pt x="1396903" y="1945628"/>
                    <a:pt x="1241722" y="1981683"/>
                    <a:pt x="1084390" y="1982245"/>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2"/>
            <p:cNvSpPr/>
            <p:nvPr/>
          </p:nvSpPr>
          <p:spPr>
            <a:xfrm>
              <a:off x="298813" y="475316"/>
              <a:ext cx="1869339" cy="1736332"/>
            </a:xfrm>
            <a:custGeom>
              <a:avLst/>
              <a:gdLst/>
              <a:ahLst/>
              <a:cxnLst/>
              <a:rect l="l" t="t" r="r" b="b"/>
              <a:pathLst>
                <a:path w="1869339" h="1736332" extrusionOk="0">
                  <a:moveTo>
                    <a:pt x="927716" y="0"/>
                  </a:moveTo>
                  <a:cubicBezTo>
                    <a:pt x="337774" y="0"/>
                    <a:pt x="-16274" y="505694"/>
                    <a:pt x="576" y="943990"/>
                  </a:cubicBezTo>
                  <a:cubicBezTo>
                    <a:pt x="17425" y="1382285"/>
                    <a:pt x="422022" y="1736332"/>
                    <a:pt x="961483" y="1736332"/>
                  </a:cubicBezTo>
                  <a:cubicBezTo>
                    <a:pt x="1500945" y="1736332"/>
                    <a:pt x="1957118" y="1250776"/>
                    <a:pt x="1854924" y="724876"/>
                  </a:cubicBezTo>
                  <a:cubicBezTo>
                    <a:pt x="1769717" y="285279"/>
                    <a:pt x="1464506" y="0"/>
                    <a:pt x="927716"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2"/>
            <p:cNvSpPr/>
            <p:nvPr/>
          </p:nvSpPr>
          <p:spPr>
            <a:xfrm>
              <a:off x="298819" y="1299235"/>
              <a:ext cx="1869272" cy="912413"/>
            </a:xfrm>
            <a:custGeom>
              <a:avLst/>
              <a:gdLst/>
              <a:ahLst/>
              <a:cxnLst/>
              <a:rect l="l" t="t" r="r" b="b"/>
              <a:pathLst>
                <a:path w="1869272" h="912413" extrusionOk="0">
                  <a:moveTo>
                    <a:pt x="963190" y="603915"/>
                  </a:moveTo>
                  <a:cubicBezTo>
                    <a:pt x="507291" y="603915"/>
                    <a:pt x="141942" y="366308"/>
                    <a:pt x="1940" y="34795"/>
                  </a:cubicBezTo>
                  <a:cubicBezTo>
                    <a:pt x="-54" y="63172"/>
                    <a:pt x="-511" y="91639"/>
                    <a:pt x="570" y="120071"/>
                  </a:cubicBezTo>
                  <a:cubicBezTo>
                    <a:pt x="17419" y="558435"/>
                    <a:pt x="422016" y="912414"/>
                    <a:pt x="961477" y="912414"/>
                  </a:cubicBezTo>
                  <a:cubicBezTo>
                    <a:pt x="1466829" y="912414"/>
                    <a:pt x="1899097" y="486242"/>
                    <a:pt x="1867658" y="0"/>
                  </a:cubicBezTo>
                  <a:cubicBezTo>
                    <a:pt x="1728135" y="347404"/>
                    <a:pt x="1367649" y="603915"/>
                    <a:pt x="963190" y="6039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2"/>
            <p:cNvSpPr/>
            <p:nvPr/>
          </p:nvSpPr>
          <p:spPr>
            <a:xfrm>
              <a:off x="599840" y="837427"/>
              <a:ext cx="758060" cy="758156"/>
            </a:xfrm>
            <a:custGeom>
              <a:avLst/>
              <a:gdLst/>
              <a:ahLst/>
              <a:cxnLst/>
              <a:rect l="l" t="t" r="r" b="b"/>
              <a:pathLst>
                <a:path w="758060" h="758156" extrusionOk="0">
                  <a:moveTo>
                    <a:pt x="724496" y="223151"/>
                  </a:moveTo>
                  <a:cubicBezTo>
                    <a:pt x="687310" y="294289"/>
                    <a:pt x="599494" y="321817"/>
                    <a:pt x="528355" y="284631"/>
                  </a:cubicBezTo>
                  <a:cubicBezTo>
                    <a:pt x="457217" y="247446"/>
                    <a:pt x="429689" y="159629"/>
                    <a:pt x="466875" y="88491"/>
                  </a:cubicBezTo>
                  <a:cubicBezTo>
                    <a:pt x="479923" y="63532"/>
                    <a:pt x="499937" y="42901"/>
                    <a:pt x="524492" y="29106"/>
                  </a:cubicBezTo>
                  <a:cubicBezTo>
                    <a:pt x="331208" y="-51203"/>
                    <a:pt x="109416" y="40382"/>
                    <a:pt x="29107" y="233665"/>
                  </a:cubicBezTo>
                  <a:cubicBezTo>
                    <a:pt x="-51203" y="426949"/>
                    <a:pt x="40381" y="648740"/>
                    <a:pt x="233665" y="729050"/>
                  </a:cubicBezTo>
                  <a:cubicBezTo>
                    <a:pt x="426956" y="809360"/>
                    <a:pt x="648741" y="717776"/>
                    <a:pt x="729051" y="524492"/>
                  </a:cubicBezTo>
                  <a:cubicBezTo>
                    <a:pt x="769257" y="427730"/>
                    <a:pt x="767606" y="318645"/>
                    <a:pt x="724496" y="223151"/>
                  </a:cubicBezTo>
                  <a:close/>
                </a:path>
              </a:pathLst>
            </a:custGeom>
            <a:gradFill>
              <a:gsLst>
                <a:gs pos="0">
                  <a:schemeClr val="accent3"/>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89" name="Google Shape;89;p12"/>
            <p:cNvSpPr/>
            <p:nvPr/>
          </p:nvSpPr>
          <p:spPr>
            <a:xfrm>
              <a:off x="773716" y="1010124"/>
              <a:ext cx="411706" cy="411763"/>
            </a:xfrm>
            <a:custGeom>
              <a:avLst/>
              <a:gdLst/>
              <a:ahLst/>
              <a:cxnLst/>
              <a:rect l="l" t="t" r="r" b="b"/>
              <a:pathLst>
                <a:path w="411706" h="411763" extrusionOk="0">
                  <a:moveTo>
                    <a:pt x="279862" y="13810"/>
                  </a:moveTo>
                  <a:cubicBezTo>
                    <a:pt x="173784" y="-27047"/>
                    <a:pt x="54666" y="25824"/>
                    <a:pt x="13809" y="131901"/>
                  </a:cubicBezTo>
                  <a:cubicBezTo>
                    <a:pt x="-27048" y="237978"/>
                    <a:pt x="25830" y="357097"/>
                    <a:pt x="131907" y="397954"/>
                  </a:cubicBezTo>
                  <a:cubicBezTo>
                    <a:pt x="237984" y="438811"/>
                    <a:pt x="357096" y="385940"/>
                    <a:pt x="397953" y="279863"/>
                  </a:cubicBezTo>
                  <a:cubicBezTo>
                    <a:pt x="417090" y="230170"/>
                    <a:pt x="416227" y="174998"/>
                    <a:pt x="395549" y="125935"/>
                  </a:cubicBezTo>
                  <a:cubicBezTo>
                    <a:pt x="337897" y="115325"/>
                    <a:pt x="292273" y="71105"/>
                    <a:pt x="279862" y="138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0" name="Google Shape;90;p12"/>
          <p:cNvGrpSpPr/>
          <p:nvPr/>
        </p:nvGrpSpPr>
        <p:grpSpPr>
          <a:xfrm>
            <a:off x="6246283" y="1081005"/>
            <a:ext cx="676734" cy="678124"/>
            <a:chOff x="2893887" y="2547824"/>
            <a:chExt cx="1212350" cy="1214840"/>
          </a:xfrm>
        </p:grpSpPr>
        <p:sp>
          <p:nvSpPr>
            <p:cNvPr id="91" name="Google Shape;91;p12"/>
            <p:cNvSpPr/>
            <p:nvPr/>
          </p:nvSpPr>
          <p:spPr>
            <a:xfrm>
              <a:off x="2893887" y="2547824"/>
              <a:ext cx="1212350" cy="1214840"/>
            </a:xfrm>
            <a:custGeom>
              <a:avLst/>
              <a:gdLst/>
              <a:ahLst/>
              <a:cxnLst/>
              <a:rect l="l" t="t" r="r" b="b"/>
              <a:pathLst>
                <a:path w="1212350" h="1214840" extrusionOk="0">
                  <a:moveTo>
                    <a:pt x="0" y="1070973"/>
                  </a:moveTo>
                  <a:cubicBezTo>
                    <a:pt x="0" y="1070973"/>
                    <a:pt x="650697" y="1447692"/>
                    <a:pt x="1212351" y="981930"/>
                  </a:cubicBezTo>
                  <a:lnTo>
                    <a:pt x="549325" y="40612"/>
                  </a:lnTo>
                  <a:cubicBezTo>
                    <a:pt x="518790" y="-2656"/>
                    <a:pt x="458960" y="-12985"/>
                    <a:pt x="415686" y="17550"/>
                  </a:cubicBezTo>
                  <a:cubicBezTo>
                    <a:pt x="400062" y="28578"/>
                    <a:pt x="388089" y="44030"/>
                    <a:pt x="381308" y="619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2"/>
            <p:cNvSpPr/>
            <p:nvPr/>
          </p:nvSpPr>
          <p:spPr>
            <a:xfrm>
              <a:off x="2996697" y="3186871"/>
              <a:ext cx="951250" cy="244546"/>
            </a:xfrm>
            <a:custGeom>
              <a:avLst/>
              <a:gdLst/>
              <a:ahLst/>
              <a:cxnLst/>
              <a:rect l="l" t="t" r="r" b="b"/>
              <a:pathLst>
                <a:path w="951250" h="244546" extrusionOk="0">
                  <a:moveTo>
                    <a:pt x="43357" y="45138"/>
                  </a:moveTo>
                  <a:lnTo>
                    <a:pt x="0" y="159934"/>
                  </a:lnTo>
                  <a:cubicBezTo>
                    <a:pt x="152674" y="234319"/>
                    <a:pt x="473639" y="323156"/>
                    <a:pt x="951250" y="118221"/>
                  </a:cubicBezTo>
                  <a:lnTo>
                    <a:pt x="867961" y="0"/>
                  </a:lnTo>
                  <a:cubicBezTo>
                    <a:pt x="691177" y="94111"/>
                    <a:pt x="402815" y="180483"/>
                    <a:pt x="43357" y="45138"/>
                  </a:cubicBezTo>
                  <a:close/>
                </a:path>
              </a:pathLst>
            </a:custGeom>
            <a:solidFill>
              <a:srgbClr val="3436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2"/>
            <p:cNvSpPr/>
            <p:nvPr/>
          </p:nvSpPr>
          <p:spPr>
            <a:xfrm>
              <a:off x="3140056" y="2892620"/>
              <a:ext cx="568503" cy="125416"/>
            </a:xfrm>
            <a:custGeom>
              <a:avLst/>
              <a:gdLst/>
              <a:ahLst/>
              <a:cxnLst/>
              <a:rect l="l" t="t" r="r" b="b"/>
              <a:pathLst>
                <a:path w="568503" h="125416" extrusionOk="0">
                  <a:moveTo>
                    <a:pt x="27398" y="2123"/>
                  </a:moveTo>
                  <a:lnTo>
                    <a:pt x="0" y="74179"/>
                  </a:lnTo>
                  <a:cubicBezTo>
                    <a:pt x="118016" y="119317"/>
                    <a:pt x="322540" y="163222"/>
                    <a:pt x="568503" y="72261"/>
                  </a:cubicBezTo>
                  <a:lnTo>
                    <a:pt x="517544" y="0"/>
                  </a:lnTo>
                  <a:cubicBezTo>
                    <a:pt x="405281" y="47467"/>
                    <a:pt x="236717" y="79796"/>
                    <a:pt x="27398" y="2123"/>
                  </a:cubicBezTo>
                  <a:close/>
                </a:path>
              </a:pathLst>
            </a:custGeom>
            <a:solidFill>
              <a:srgbClr val="3436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2"/>
            <p:cNvSpPr/>
            <p:nvPr/>
          </p:nvSpPr>
          <p:spPr>
            <a:xfrm>
              <a:off x="3404162" y="2647161"/>
              <a:ext cx="524058" cy="1084446"/>
            </a:xfrm>
            <a:custGeom>
              <a:avLst/>
              <a:gdLst/>
              <a:ahLst/>
              <a:cxnLst/>
              <a:rect l="l" t="t" r="r" b="b"/>
              <a:pathLst>
                <a:path w="524058" h="1084446" extrusionOk="0">
                  <a:moveTo>
                    <a:pt x="524059" y="1002185"/>
                  </a:moveTo>
                  <a:lnTo>
                    <a:pt x="18570" y="4084"/>
                  </a:lnTo>
                  <a:cubicBezTo>
                    <a:pt x="13844" y="-5299"/>
                    <a:pt x="-2595" y="3057"/>
                    <a:pt x="351" y="13331"/>
                  </a:cubicBezTo>
                  <a:lnTo>
                    <a:pt x="311452" y="1084446"/>
                  </a:lnTo>
                  <a:cubicBezTo>
                    <a:pt x="385337" y="1065562"/>
                    <a:pt x="456708" y="1037952"/>
                    <a:pt x="524059" y="1002185"/>
                  </a:cubicBezTo>
                  <a:close/>
                </a:path>
              </a:pathLst>
            </a:custGeom>
            <a:solidFill>
              <a:srgbClr val="FFFFF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5" name="Google Shape;95;p12"/>
          <p:cNvGrpSpPr/>
          <p:nvPr/>
        </p:nvGrpSpPr>
        <p:grpSpPr>
          <a:xfrm flipH="1">
            <a:off x="7855932" y="1081005"/>
            <a:ext cx="676734" cy="678124"/>
            <a:chOff x="2893887" y="2547824"/>
            <a:chExt cx="1212350" cy="1214840"/>
          </a:xfrm>
        </p:grpSpPr>
        <p:sp>
          <p:nvSpPr>
            <p:cNvPr id="96" name="Google Shape;96;p12"/>
            <p:cNvSpPr/>
            <p:nvPr/>
          </p:nvSpPr>
          <p:spPr>
            <a:xfrm>
              <a:off x="2893887" y="2547824"/>
              <a:ext cx="1212350" cy="1214840"/>
            </a:xfrm>
            <a:custGeom>
              <a:avLst/>
              <a:gdLst/>
              <a:ahLst/>
              <a:cxnLst/>
              <a:rect l="l" t="t" r="r" b="b"/>
              <a:pathLst>
                <a:path w="1212350" h="1214840" extrusionOk="0">
                  <a:moveTo>
                    <a:pt x="0" y="1070973"/>
                  </a:moveTo>
                  <a:cubicBezTo>
                    <a:pt x="0" y="1070973"/>
                    <a:pt x="650697" y="1447692"/>
                    <a:pt x="1212351" y="981930"/>
                  </a:cubicBezTo>
                  <a:lnTo>
                    <a:pt x="549325" y="40612"/>
                  </a:lnTo>
                  <a:cubicBezTo>
                    <a:pt x="518790" y="-2656"/>
                    <a:pt x="458960" y="-12985"/>
                    <a:pt x="415686" y="17550"/>
                  </a:cubicBezTo>
                  <a:cubicBezTo>
                    <a:pt x="400062" y="28578"/>
                    <a:pt x="388089" y="44030"/>
                    <a:pt x="381308" y="619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2"/>
            <p:cNvSpPr/>
            <p:nvPr/>
          </p:nvSpPr>
          <p:spPr>
            <a:xfrm>
              <a:off x="2996697" y="3186871"/>
              <a:ext cx="951250" cy="244546"/>
            </a:xfrm>
            <a:custGeom>
              <a:avLst/>
              <a:gdLst/>
              <a:ahLst/>
              <a:cxnLst/>
              <a:rect l="l" t="t" r="r" b="b"/>
              <a:pathLst>
                <a:path w="951250" h="244546" extrusionOk="0">
                  <a:moveTo>
                    <a:pt x="43357" y="45138"/>
                  </a:moveTo>
                  <a:lnTo>
                    <a:pt x="0" y="159934"/>
                  </a:lnTo>
                  <a:cubicBezTo>
                    <a:pt x="152674" y="234319"/>
                    <a:pt x="473639" y="323156"/>
                    <a:pt x="951250" y="118221"/>
                  </a:cubicBezTo>
                  <a:lnTo>
                    <a:pt x="867961" y="0"/>
                  </a:lnTo>
                  <a:cubicBezTo>
                    <a:pt x="691177" y="94111"/>
                    <a:pt x="402815" y="180483"/>
                    <a:pt x="43357" y="45138"/>
                  </a:cubicBezTo>
                  <a:close/>
                </a:path>
              </a:pathLst>
            </a:custGeom>
            <a:solidFill>
              <a:srgbClr val="3436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2"/>
            <p:cNvSpPr/>
            <p:nvPr/>
          </p:nvSpPr>
          <p:spPr>
            <a:xfrm>
              <a:off x="3140056" y="2892620"/>
              <a:ext cx="568503" cy="125416"/>
            </a:xfrm>
            <a:custGeom>
              <a:avLst/>
              <a:gdLst/>
              <a:ahLst/>
              <a:cxnLst/>
              <a:rect l="l" t="t" r="r" b="b"/>
              <a:pathLst>
                <a:path w="568503" h="125416" extrusionOk="0">
                  <a:moveTo>
                    <a:pt x="27398" y="2123"/>
                  </a:moveTo>
                  <a:lnTo>
                    <a:pt x="0" y="74179"/>
                  </a:lnTo>
                  <a:cubicBezTo>
                    <a:pt x="118016" y="119317"/>
                    <a:pt x="322540" y="163222"/>
                    <a:pt x="568503" y="72261"/>
                  </a:cubicBezTo>
                  <a:lnTo>
                    <a:pt x="517544" y="0"/>
                  </a:lnTo>
                  <a:cubicBezTo>
                    <a:pt x="405281" y="47467"/>
                    <a:pt x="236717" y="79796"/>
                    <a:pt x="27398" y="2123"/>
                  </a:cubicBezTo>
                  <a:close/>
                </a:path>
              </a:pathLst>
            </a:custGeom>
            <a:solidFill>
              <a:srgbClr val="3436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2"/>
            <p:cNvSpPr/>
            <p:nvPr/>
          </p:nvSpPr>
          <p:spPr>
            <a:xfrm>
              <a:off x="3404162" y="2647161"/>
              <a:ext cx="524058" cy="1084446"/>
            </a:xfrm>
            <a:custGeom>
              <a:avLst/>
              <a:gdLst/>
              <a:ahLst/>
              <a:cxnLst/>
              <a:rect l="l" t="t" r="r" b="b"/>
              <a:pathLst>
                <a:path w="524058" h="1084446" extrusionOk="0">
                  <a:moveTo>
                    <a:pt x="524059" y="1002185"/>
                  </a:moveTo>
                  <a:lnTo>
                    <a:pt x="18570" y="4084"/>
                  </a:lnTo>
                  <a:cubicBezTo>
                    <a:pt x="13844" y="-5299"/>
                    <a:pt x="-2595" y="3057"/>
                    <a:pt x="351" y="13331"/>
                  </a:cubicBezTo>
                  <a:lnTo>
                    <a:pt x="311452" y="1084446"/>
                  </a:lnTo>
                  <a:cubicBezTo>
                    <a:pt x="385337" y="1065562"/>
                    <a:pt x="456708" y="1037952"/>
                    <a:pt x="524059" y="1002185"/>
                  </a:cubicBezTo>
                  <a:close/>
                </a:path>
              </a:pathLst>
            </a:custGeom>
            <a:solidFill>
              <a:srgbClr val="FFFFF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0" name="Google Shape;100;p12"/>
          <p:cNvSpPr/>
          <p:nvPr/>
        </p:nvSpPr>
        <p:spPr>
          <a:xfrm>
            <a:off x="6772363" y="1358829"/>
            <a:ext cx="1196571" cy="1123538"/>
          </a:xfrm>
          <a:custGeom>
            <a:avLst/>
            <a:gdLst/>
            <a:ahLst/>
            <a:cxnLst/>
            <a:rect l="l" t="t" r="r" b="b"/>
            <a:pathLst>
              <a:path w="1256243" h="1404422" extrusionOk="0">
                <a:moveTo>
                  <a:pt x="136989" y="466050"/>
                </a:moveTo>
                <a:cubicBezTo>
                  <a:pt x="136989" y="466050"/>
                  <a:pt x="267128" y="-13411"/>
                  <a:pt x="705492" y="288"/>
                </a:cubicBezTo>
                <a:cubicBezTo>
                  <a:pt x="1198652" y="15699"/>
                  <a:pt x="1243790" y="411254"/>
                  <a:pt x="1253447" y="589340"/>
                </a:cubicBezTo>
                <a:cubicBezTo>
                  <a:pt x="1267146" y="842769"/>
                  <a:pt x="1239748" y="1020854"/>
                  <a:pt x="958921" y="1150994"/>
                </a:cubicBezTo>
                <a:cubicBezTo>
                  <a:pt x="958921" y="1150994"/>
                  <a:pt x="1137007" y="911263"/>
                  <a:pt x="1013717" y="719479"/>
                </a:cubicBezTo>
                <a:cubicBezTo>
                  <a:pt x="1013717" y="719479"/>
                  <a:pt x="965771" y="1301681"/>
                  <a:pt x="404117" y="1404423"/>
                </a:cubicBezTo>
                <a:cubicBezTo>
                  <a:pt x="404117" y="1404423"/>
                  <a:pt x="657546" y="1157843"/>
                  <a:pt x="506858" y="801672"/>
                </a:cubicBezTo>
                <a:cubicBezTo>
                  <a:pt x="506858" y="801672"/>
                  <a:pt x="520557" y="1144144"/>
                  <a:pt x="123290" y="1130445"/>
                </a:cubicBezTo>
                <a:cubicBezTo>
                  <a:pt x="123290" y="1130445"/>
                  <a:pt x="363020" y="993457"/>
                  <a:pt x="294526" y="746877"/>
                </a:cubicBezTo>
                <a:cubicBezTo>
                  <a:pt x="253429" y="842769"/>
                  <a:pt x="157537" y="904414"/>
                  <a:pt x="0" y="870167"/>
                </a:cubicBezTo>
                <a:cubicBezTo>
                  <a:pt x="116440" y="801672"/>
                  <a:pt x="116440" y="561942"/>
                  <a:pt x="136989" y="466050"/>
                </a:cubicBezTo>
                <a:close/>
              </a:path>
            </a:pathLst>
          </a:custGeom>
          <a:gradFill>
            <a:gsLst>
              <a:gs pos="0">
                <a:srgbClr val="BBFF45">
                  <a:alpha val="0"/>
                </a:srgbClr>
              </a:gs>
              <a:gs pos="65000">
                <a:srgbClr val="C2FF33"/>
              </a:gs>
              <a:gs pos="100000">
                <a:srgbClr val="C9FF20"/>
              </a:gs>
            </a:gsLst>
            <a:lin ang="5400012" scaled="0"/>
          </a:gradFill>
          <a:ln>
            <a:noFill/>
          </a:ln>
          <a:effectLst>
            <a:outerShdw blurRad="28575" dist="38100" dir="5400000" algn="bl" rotWithShape="0">
              <a:schemeClr val="dk1">
                <a:alpha val="20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1" name="Google Shape;101;p12"/>
          <p:cNvGrpSpPr/>
          <p:nvPr/>
        </p:nvGrpSpPr>
        <p:grpSpPr>
          <a:xfrm>
            <a:off x="7121043" y="3011579"/>
            <a:ext cx="660217" cy="901249"/>
            <a:chOff x="6763768" y="3011579"/>
            <a:chExt cx="660217" cy="901249"/>
          </a:xfrm>
        </p:grpSpPr>
        <p:sp>
          <p:nvSpPr>
            <p:cNvPr id="102" name="Google Shape;102;p12"/>
            <p:cNvSpPr/>
            <p:nvPr/>
          </p:nvSpPr>
          <p:spPr>
            <a:xfrm>
              <a:off x="6763768" y="3011579"/>
              <a:ext cx="660217" cy="901249"/>
            </a:xfrm>
            <a:custGeom>
              <a:avLst/>
              <a:gdLst/>
              <a:ahLst/>
              <a:cxnLst/>
              <a:rect l="l" t="t" r="r" b="b"/>
              <a:pathLst>
                <a:path w="863029" h="1178103" extrusionOk="0">
                  <a:moveTo>
                    <a:pt x="863029" y="595901"/>
                  </a:moveTo>
                  <a:cubicBezTo>
                    <a:pt x="863029" y="932551"/>
                    <a:pt x="725013" y="1178103"/>
                    <a:pt x="428090" y="1178103"/>
                  </a:cubicBezTo>
                  <a:cubicBezTo>
                    <a:pt x="131167" y="1178103"/>
                    <a:pt x="0" y="905153"/>
                    <a:pt x="0" y="568503"/>
                  </a:cubicBezTo>
                  <a:cubicBezTo>
                    <a:pt x="0" y="231853"/>
                    <a:pt x="131167" y="0"/>
                    <a:pt x="428090" y="0"/>
                  </a:cubicBezTo>
                  <a:cubicBezTo>
                    <a:pt x="725013" y="0"/>
                    <a:pt x="863029" y="259182"/>
                    <a:pt x="863029" y="595901"/>
                  </a:cubicBezTo>
                  <a:close/>
                </a:path>
              </a:pathLst>
            </a:custGeom>
            <a:solidFill>
              <a:srgbClr val="4C11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2"/>
            <p:cNvSpPr/>
            <p:nvPr/>
          </p:nvSpPr>
          <p:spPr>
            <a:xfrm>
              <a:off x="6827581" y="3655993"/>
              <a:ext cx="531684" cy="256751"/>
            </a:xfrm>
            <a:custGeom>
              <a:avLst/>
              <a:gdLst/>
              <a:ahLst/>
              <a:cxnLst/>
              <a:rect l="l" t="t" r="r" b="b"/>
              <a:pathLst>
                <a:path w="695012" h="335622" extrusionOk="0">
                  <a:moveTo>
                    <a:pt x="344664" y="0"/>
                  </a:moveTo>
                  <a:cubicBezTo>
                    <a:pt x="181716" y="0"/>
                    <a:pt x="68837" y="45891"/>
                    <a:pt x="0" y="123838"/>
                  </a:cubicBezTo>
                  <a:cubicBezTo>
                    <a:pt x="68837" y="253497"/>
                    <a:pt x="181784" y="335622"/>
                    <a:pt x="344664" y="335622"/>
                  </a:cubicBezTo>
                  <a:cubicBezTo>
                    <a:pt x="509050" y="335622"/>
                    <a:pt x="624463" y="260279"/>
                    <a:pt x="695013" y="136167"/>
                  </a:cubicBezTo>
                  <a:cubicBezTo>
                    <a:pt x="624463" y="52193"/>
                    <a:pt x="509050" y="0"/>
                    <a:pt x="344664" y="0"/>
                  </a:cubicBezTo>
                  <a:close/>
                </a:path>
              </a:pathLst>
            </a:custGeom>
            <a:gradFill>
              <a:gsLst>
                <a:gs pos="0">
                  <a:schemeClr val="accent4"/>
                </a:gs>
                <a:gs pos="100000">
                  <a:srgbClr val="FF6B4B"/>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2"/>
            <p:cNvSpPr/>
            <p:nvPr/>
          </p:nvSpPr>
          <p:spPr>
            <a:xfrm>
              <a:off x="6838741" y="3028921"/>
              <a:ext cx="140218" cy="213492"/>
            </a:xfrm>
            <a:custGeom>
              <a:avLst/>
              <a:gdLst/>
              <a:ahLst/>
              <a:cxnLst/>
              <a:rect l="l" t="t" r="r" b="b"/>
              <a:pathLst>
                <a:path w="183291" h="279075" extrusionOk="0">
                  <a:moveTo>
                    <a:pt x="0" y="142331"/>
                  </a:moveTo>
                  <a:cubicBezTo>
                    <a:pt x="12329" y="212195"/>
                    <a:pt x="34247" y="273087"/>
                    <a:pt x="73700" y="278704"/>
                  </a:cubicBezTo>
                  <a:cubicBezTo>
                    <a:pt x="141235" y="288361"/>
                    <a:pt x="171442" y="107468"/>
                    <a:pt x="183291" y="0"/>
                  </a:cubicBezTo>
                  <a:cubicBezTo>
                    <a:pt x="107927" y="25487"/>
                    <a:pt x="43357" y="75631"/>
                    <a:pt x="0" y="142331"/>
                  </a:cubicBezTo>
                  <a:close/>
                </a:path>
              </a:pathLst>
            </a:custGeom>
            <a:gradFill>
              <a:gsLst>
                <a:gs pos="0">
                  <a:srgbClr val="F0E0C7"/>
                </a:gs>
                <a:gs pos="50000">
                  <a:srgbClr val="F8F1E4"/>
                </a:gs>
                <a:gs pos="100000">
                  <a:schemeClr val="lt1"/>
                </a:gs>
              </a:gsLst>
              <a:lin ang="5400012" scaled="0"/>
            </a:gradFill>
            <a:ln>
              <a:noFill/>
            </a:ln>
            <a:effectLst>
              <a:outerShdw blurRad="28575" dist="19050" dir="5400000" algn="bl" rotWithShape="0">
                <a:schemeClr val="dk1">
                  <a:alpha val="64999"/>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2"/>
            <p:cNvSpPr/>
            <p:nvPr/>
          </p:nvSpPr>
          <p:spPr>
            <a:xfrm>
              <a:off x="7199927" y="3029392"/>
              <a:ext cx="134768" cy="213017"/>
            </a:xfrm>
            <a:custGeom>
              <a:avLst/>
              <a:gdLst/>
              <a:ahLst/>
              <a:cxnLst/>
              <a:rect l="l" t="t" r="r" b="b"/>
              <a:pathLst>
                <a:path w="176167" h="278454" extrusionOk="0">
                  <a:moveTo>
                    <a:pt x="0" y="0"/>
                  </a:moveTo>
                  <a:cubicBezTo>
                    <a:pt x="4315" y="101920"/>
                    <a:pt x="21507" y="268567"/>
                    <a:pt x="87810" y="278087"/>
                  </a:cubicBezTo>
                  <a:cubicBezTo>
                    <a:pt x="130687" y="284183"/>
                    <a:pt x="158496" y="213497"/>
                    <a:pt x="176167" y="133564"/>
                  </a:cubicBezTo>
                  <a:cubicBezTo>
                    <a:pt x="132516" y="72042"/>
                    <a:pt x="71022" y="25418"/>
                    <a:pt x="0" y="0"/>
                  </a:cubicBezTo>
                  <a:close/>
                </a:path>
              </a:pathLst>
            </a:custGeom>
            <a:gradFill>
              <a:gsLst>
                <a:gs pos="0">
                  <a:srgbClr val="F0E0C7"/>
                </a:gs>
                <a:gs pos="50000">
                  <a:srgbClr val="F8F1E4"/>
                </a:gs>
                <a:gs pos="100000">
                  <a:schemeClr val="lt1"/>
                </a:gs>
              </a:gsLst>
              <a:lin ang="5400012" scaled="0"/>
            </a:gradFill>
            <a:ln>
              <a:noFill/>
            </a:ln>
            <a:effectLst>
              <a:outerShdw blurRad="28575" dist="19050" dir="5400000" algn="bl" rotWithShape="0">
                <a:schemeClr val="dk1">
                  <a:alpha val="64999"/>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5300" y="419450"/>
            <a:ext cx="4693500" cy="968625"/>
          </a:xfrm>
        </p:spPr>
        <p:txBody>
          <a:bodyPr/>
          <a:lstStyle/>
          <a:p>
            <a:r>
              <a:rPr lang="en-US" dirty="0"/>
              <a:t>How to improve self-awareness:</a:t>
            </a:r>
          </a:p>
        </p:txBody>
      </p:sp>
      <p:sp>
        <p:nvSpPr>
          <p:cNvPr id="3" name="Text Placeholder 2"/>
          <p:cNvSpPr>
            <a:spLocks noGrp="1"/>
          </p:cNvSpPr>
          <p:nvPr>
            <p:ph type="body" idx="1"/>
          </p:nvPr>
        </p:nvSpPr>
        <p:spPr>
          <a:xfrm>
            <a:off x="388490" y="1388075"/>
            <a:ext cx="5687981" cy="3285576"/>
          </a:xfrm>
        </p:spPr>
        <p:txBody>
          <a:bodyPr/>
          <a:lstStyle/>
          <a:p>
            <a:pPr fontAlgn="base"/>
            <a:r>
              <a:rPr lang="en-US" b="1" dirty="0">
                <a:solidFill>
                  <a:schemeClr val="tx1"/>
                </a:solidFill>
              </a:rPr>
              <a:t>Keep a </a:t>
            </a:r>
            <a:r>
              <a:rPr lang="en-US" b="1" u="sng" dirty="0">
                <a:solidFill>
                  <a:schemeClr val="tx1"/>
                </a:solidFill>
                <a:hlinkClick r:id="rId2"/>
              </a:rPr>
              <a:t>journal</a:t>
            </a:r>
            <a:endParaRPr lang="en-US" b="1" dirty="0">
              <a:solidFill>
                <a:schemeClr val="tx1"/>
              </a:solidFill>
            </a:endParaRPr>
          </a:p>
          <a:p>
            <a:pPr fontAlgn="base"/>
            <a:r>
              <a:rPr lang="en-US" b="1" u="sng" dirty="0">
                <a:solidFill>
                  <a:schemeClr val="tx1"/>
                </a:solidFill>
                <a:hlinkClick r:id="rId3"/>
              </a:rPr>
              <a:t>Meditate</a:t>
            </a:r>
            <a:endParaRPr lang="en-US" b="1" dirty="0">
              <a:solidFill>
                <a:schemeClr val="tx1"/>
              </a:solidFill>
            </a:endParaRPr>
          </a:p>
          <a:p>
            <a:pPr fontAlgn="base"/>
            <a:r>
              <a:rPr lang="en-US" b="1" dirty="0">
                <a:solidFill>
                  <a:schemeClr val="tx1"/>
                </a:solidFill>
              </a:rPr>
              <a:t>Pay attention to your thoughts and emotions</a:t>
            </a:r>
          </a:p>
          <a:p>
            <a:pPr fontAlgn="base"/>
            <a:r>
              <a:rPr lang="en-US" b="1" dirty="0">
                <a:solidFill>
                  <a:schemeClr val="tx1"/>
                </a:solidFill>
              </a:rPr>
              <a:t>Reflect on your experiences</a:t>
            </a:r>
          </a:p>
          <a:p>
            <a:pPr marL="114300" indent="0">
              <a:buNone/>
            </a:pPr>
            <a:r>
              <a:rPr lang="en-US" b="1" dirty="0"/>
              <a:t/>
            </a:r>
            <a:br>
              <a:rPr lang="en-US" b="1" dirty="0"/>
            </a:br>
            <a:endParaRPr lang="en-US" b="1" dirty="0"/>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a:t>
            </a:fld>
            <a:endParaRPr lang="en"/>
          </a:p>
        </p:txBody>
      </p:sp>
      <p:pic>
        <p:nvPicPr>
          <p:cNvPr id="7" name="Picture 6"/>
          <p:cNvPicPr>
            <a:picLocks noChangeAspect="1"/>
          </p:cNvPicPr>
          <p:nvPr/>
        </p:nvPicPr>
        <p:blipFill>
          <a:blip r:embed="rId4"/>
          <a:stretch>
            <a:fillRect/>
          </a:stretch>
        </p:blipFill>
        <p:spPr>
          <a:xfrm>
            <a:off x="6076472" y="0"/>
            <a:ext cx="3278037" cy="2107003"/>
          </a:xfrm>
          <a:prstGeom prst="rect">
            <a:avLst/>
          </a:prstGeom>
          <a:ln>
            <a:noFill/>
          </a:ln>
          <a:effectLst>
            <a:softEdge rad="112500"/>
          </a:effectLst>
        </p:spPr>
      </p:pic>
    </p:spTree>
    <p:extLst>
      <p:ext uri="{BB962C8B-B14F-4D97-AF65-F5344CB8AC3E}">
        <p14:creationId xmlns:p14="http://schemas.microsoft.com/office/powerpoint/2010/main" val="36845893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a:t>
            </a:fld>
            <a:endParaRPr lang="en"/>
          </a:p>
        </p:txBody>
      </p:sp>
      <p:pic>
        <p:nvPicPr>
          <p:cNvPr id="5" name="Picture 4"/>
          <p:cNvPicPr>
            <a:picLocks noChangeAspect="1"/>
          </p:cNvPicPr>
          <p:nvPr/>
        </p:nvPicPr>
        <p:blipFill rotWithShape="1">
          <a:blip r:embed="rId2"/>
          <a:srcRect l="2118" t="1517" r="-2118" b="43029"/>
          <a:stretch/>
        </p:blipFill>
        <p:spPr>
          <a:xfrm>
            <a:off x="105157" y="191214"/>
            <a:ext cx="4037162" cy="3125858"/>
          </a:xfrm>
          <a:prstGeom prst="rect">
            <a:avLst/>
          </a:prstGeom>
          <a:ln>
            <a:noFill/>
          </a:ln>
          <a:effectLst>
            <a:softEdge rad="112500"/>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3235" y="398136"/>
            <a:ext cx="3836518" cy="4669115"/>
          </a:xfrm>
          <a:prstGeom prst="rect">
            <a:avLst/>
          </a:prstGeom>
        </p:spPr>
      </p:pic>
      <p:pic>
        <p:nvPicPr>
          <p:cNvPr id="7" name="Picture 6"/>
          <p:cNvPicPr>
            <a:picLocks noChangeAspect="1"/>
          </p:cNvPicPr>
          <p:nvPr/>
        </p:nvPicPr>
        <p:blipFill rotWithShape="1">
          <a:blip r:embed="rId2"/>
          <a:srcRect t="1400" b="13504"/>
          <a:stretch/>
        </p:blipFill>
        <p:spPr>
          <a:xfrm>
            <a:off x="105157" y="1"/>
            <a:ext cx="4037162" cy="4796588"/>
          </a:xfrm>
          <a:prstGeom prst="rect">
            <a:avLst/>
          </a:prstGeom>
          <a:ln>
            <a:noFill/>
          </a:ln>
          <a:effectLst>
            <a:softEdge rad="112500"/>
          </a:effectLst>
        </p:spPr>
      </p:pic>
    </p:spTree>
    <p:extLst>
      <p:ext uri="{BB962C8B-B14F-4D97-AF65-F5344CB8AC3E}">
        <p14:creationId xmlns:p14="http://schemas.microsoft.com/office/powerpoint/2010/main" val="17893300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1489" y="360727"/>
            <a:ext cx="4693500" cy="809235"/>
          </a:xfrm>
        </p:spPr>
        <p:txBody>
          <a:bodyPr/>
          <a:lstStyle/>
          <a:p>
            <a:r>
              <a:rPr lang="en-US" dirty="0"/>
              <a:t>2. SELF MANAGEMENT:</a:t>
            </a:r>
          </a:p>
        </p:txBody>
      </p:sp>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22</a:t>
            </a:fld>
            <a:endParaRPr lang="en"/>
          </a:p>
        </p:txBody>
      </p:sp>
      <p:sp>
        <p:nvSpPr>
          <p:cNvPr id="4" name="Rectangle 3"/>
          <p:cNvSpPr/>
          <p:nvPr/>
        </p:nvSpPr>
        <p:spPr>
          <a:xfrm>
            <a:off x="751489" y="1637476"/>
            <a:ext cx="7973061" cy="1200329"/>
          </a:xfrm>
          <a:prstGeom prst="rect">
            <a:avLst/>
          </a:prstGeom>
        </p:spPr>
        <p:txBody>
          <a:bodyPr wrap="square">
            <a:spAutoFit/>
          </a:bodyPr>
          <a:lstStyle/>
          <a:p>
            <a:r>
              <a:rPr lang="en-US" sz="2400" b="1" dirty="0">
                <a:solidFill>
                  <a:schemeClr val="tx1"/>
                </a:solidFill>
              </a:rPr>
              <a:t>Self management is also called self regulation </a:t>
            </a:r>
          </a:p>
          <a:p>
            <a:r>
              <a:rPr lang="en-US" sz="2400" b="1" dirty="0">
                <a:solidFill>
                  <a:schemeClr val="tx1"/>
                </a:solidFill>
              </a:rPr>
              <a:t>which is all about expressing your emotions appropriately</a:t>
            </a:r>
          </a:p>
        </p:txBody>
      </p:sp>
      <p:pic>
        <p:nvPicPr>
          <p:cNvPr id="5" name="Picture 4"/>
          <p:cNvPicPr>
            <a:picLocks noChangeAspect="1"/>
          </p:cNvPicPr>
          <p:nvPr/>
        </p:nvPicPr>
        <p:blipFill>
          <a:blip r:embed="rId2"/>
          <a:stretch>
            <a:fillRect/>
          </a:stretch>
        </p:blipFill>
        <p:spPr>
          <a:xfrm>
            <a:off x="6469709" y="2874456"/>
            <a:ext cx="2651101" cy="2233058"/>
          </a:xfrm>
          <a:prstGeom prst="rect">
            <a:avLst/>
          </a:prstGeom>
          <a:ln>
            <a:noFill/>
          </a:ln>
          <a:effectLst>
            <a:softEdge rad="112500"/>
          </a:effectLst>
        </p:spPr>
      </p:pic>
    </p:spTree>
    <p:extLst>
      <p:ext uri="{BB962C8B-B14F-4D97-AF65-F5344CB8AC3E}">
        <p14:creationId xmlns:p14="http://schemas.microsoft.com/office/powerpoint/2010/main" val="23379546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40976" y="1157128"/>
            <a:ext cx="4693500" cy="1436329"/>
          </a:xfrm>
        </p:spPr>
        <p:txBody>
          <a:bodyPr/>
          <a:lstStyle/>
          <a:p>
            <a:r>
              <a:rPr lang="en-US" dirty="0"/>
              <a:t>How to Improve Self-Regulation/Self management?</a:t>
            </a:r>
            <a:br>
              <a:rPr lang="en-US" dirty="0"/>
            </a:br>
            <a:r>
              <a:rPr lang="en-US" dirty="0"/>
              <a:t/>
            </a:r>
            <a:br>
              <a:rPr lang="en-US" dirty="0"/>
            </a:br>
            <a:endParaRPr lang="en-US" dirty="0"/>
          </a:p>
        </p:txBody>
      </p:sp>
      <p:sp>
        <p:nvSpPr>
          <p:cNvPr id="5" name="Text Placeholder 4"/>
          <p:cNvSpPr>
            <a:spLocks noGrp="1"/>
          </p:cNvSpPr>
          <p:nvPr>
            <p:ph type="body" idx="1"/>
          </p:nvPr>
        </p:nvSpPr>
        <p:spPr>
          <a:xfrm>
            <a:off x="618278" y="1993853"/>
            <a:ext cx="3450383" cy="2642400"/>
          </a:xfrm>
        </p:spPr>
        <p:txBody>
          <a:bodyPr/>
          <a:lstStyle/>
          <a:p>
            <a:pPr fontAlgn="base"/>
            <a:r>
              <a:rPr lang="en-US" sz="2000" b="1" dirty="0"/>
              <a:t>Recognize that you have a choice in how you respond.</a:t>
            </a:r>
          </a:p>
          <a:p>
            <a:pPr fontAlgn="base"/>
            <a:r>
              <a:rPr lang="en-US" sz="2000" b="1" dirty="0"/>
              <a:t>Work on </a:t>
            </a:r>
            <a:r>
              <a:rPr lang="en-US" sz="2000" b="1" u="sng" dirty="0">
                <a:hlinkClick r:id="rId2"/>
              </a:rPr>
              <a:t>accepting your emotions</a:t>
            </a:r>
            <a:r>
              <a:rPr lang="en-US" sz="2000" b="1" dirty="0"/>
              <a:t>.</a:t>
            </a:r>
          </a:p>
          <a:p>
            <a:endParaRPr lang="en-US" sz="2000" b="1" dirty="0"/>
          </a:p>
        </p:txBody>
      </p:sp>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23</a:t>
            </a:fld>
            <a:endParaRPr lang="en"/>
          </a:p>
        </p:txBody>
      </p:sp>
      <p:pic>
        <p:nvPicPr>
          <p:cNvPr id="2" name="Picture 1"/>
          <p:cNvPicPr>
            <a:picLocks noChangeAspect="1"/>
          </p:cNvPicPr>
          <p:nvPr/>
        </p:nvPicPr>
        <p:blipFill>
          <a:blip r:embed="rId3"/>
          <a:stretch>
            <a:fillRect/>
          </a:stretch>
        </p:blipFill>
        <p:spPr>
          <a:xfrm>
            <a:off x="4729082" y="1565910"/>
            <a:ext cx="2586118" cy="2586118"/>
          </a:xfrm>
          <a:prstGeom prst="rect">
            <a:avLst/>
          </a:prstGeom>
          <a:ln>
            <a:noFill/>
          </a:ln>
          <a:effectLst>
            <a:softEdge rad="112500"/>
          </a:effectLst>
        </p:spPr>
      </p:pic>
    </p:spTree>
    <p:extLst>
      <p:ext uri="{BB962C8B-B14F-4D97-AF65-F5344CB8AC3E}">
        <p14:creationId xmlns:p14="http://schemas.microsoft.com/office/powerpoint/2010/main" val="7063637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3.Social Awareness /Empathy</a:t>
            </a:r>
          </a:p>
        </p:txBody>
      </p:sp>
      <p:sp>
        <p:nvSpPr>
          <p:cNvPr id="3" name="Text Placeholder 2"/>
          <p:cNvSpPr>
            <a:spLocks noGrp="1"/>
          </p:cNvSpPr>
          <p:nvPr>
            <p:ph type="body" idx="1"/>
          </p:nvPr>
        </p:nvSpPr>
        <p:spPr>
          <a:xfrm>
            <a:off x="536518" y="1388075"/>
            <a:ext cx="7298799" cy="2642400"/>
          </a:xfrm>
        </p:spPr>
        <p:txBody>
          <a:bodyPr/>
          <a:lstStyle/>
          <a:p>
            <a:pPr algn="just"/>
            <a:r>
              <a:rPr lang="en-US" b="1" u="sng" dirty="0">
                <a:hlinkClick r:id="rId2"/>
              </a:rPr>
              <a:t>Empathy</a:t>
            </a:r>
            <a:r>
              <a:rPr lang="en-US" b="1" dirty="0"/>
              <a:t>, or the ability to understand how others are feeling, is absolutely critical to emotional intelligence</a:t>
            </a:r>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24</a:t>
            </a:fld>
            <a:endParaRPr lang="en"/>
          </a:p>
        </p:txBody>
      </p:sp>
      <p:pic>
        <p:nvPicPr>
          <p:cNvPr id="5" name="Picture 4"/>
          <p:cNvPicPr>
            <a:picLocks noChangeAspect="1"/>
          </p:cNvPicPr>
          <p:nvPr/>
        </p:nvPicPr>
        <p:blipFill>
          <a:blip r:embed="rId3"/>
          <a:stretch>
            <a:fillRect/>
          </a:stretch>
        </p:blipFill>
        <p:spPr>
          <a:xfrm>
            <a:off x="569291" y="3121797"/>
            <a:ext cx="8005418" cy="2021703"/>
          </a:xfrm>
          <a:prstGeom prst="rect">
            <a:avLst/>
          </a:prstGeom>
          <a:ln>
            <a:noFill/>
          </a:ln>
          <a:effectLst>
            <a:softEdge rad="112500"/>
          </a:effectLst>
        </p:spPr>
      </p:pic>
    </p:spTree>
    <p:extLst>
      <p:ext uri="{BB962C8B-B14F-4D97-AF65-F5344CB8AC3E}">
        <p14:creationId xmlns:p14="http://schemas.microsoft.com/office/powerpoint/2010/main" val="14797427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005" y="0"/>
            <a:ext cx="6045516" cy="1410013"/>
          </a:xfrm>
        </p:spPr>
        <p:txBody>
          <a:bodyPr/>
          <a:lstStyle/>
          <a:p>
            <a:r>
              <a:rPr lang="en-US" dirty="0"/>
              <a:t>How to build empathy/social awareness?</a:t>
            </a:r>
          </a:p>
        </p:txBody>
      </p:sp>
      <p:sp>
        <p:nvSpPr>
          <p:cNvPr id="3" name="Text Placeholder 2"/>
          <p:cNvSpPr>
            <a:spLocks noGrp="1"/>
          </p:cNvSpPr>
          <p:nvPr>
            <p:ph type="body" idx="1"/>
          </p:nvPr>
        </p:nvSpPr>
        <p:spPr>
          <a:xfrm>
            <a:off x="458485" y="1649580"/>
            <a:ext cx="5086638" cy="2642400"/>
          </a:xfrm>
        </p:spPr>
        <p:txBody>
          <a:bodyPr/>
          <a:lstStyle/>
          <a:p>
            <a:r>
              <a:rPr lang="en-US" sz="2000" b="1" dirty="0"/>
              <a:t>Try to imagine yourself in someone else's place.</a:t>
            </a:r>
          </a:p>
          <a:p>
            <a:pPr fontAlgn="base"/>
            <a:r>
              <a:rPr lang="en-US" sz="2000" b="1" dirty="0"/>
              <a:t>Be willing to share your own feelings.</a:t>
            </a:r>
          </a:p>
          <a:p>
            <a:pPr fontAlgn="base"/>
            <a:r>
              <a:rPr lang="en-US" sz="2000" b="1" dirty="0"/>
              <a:t>Engage in a cause such as a community project. </a:t>
            </a:r>
          </a:p>
          <a:p>
            <a:pPr fontAlgn="base"/>
            <a:r>
              <a:rPr lang="en-US" sz="2000" b="1" dirty="0"/>
              <a:t>Listen to other people.</a:t>
            </a:r>
          </a:p>
          <a:p>
            <a:endParaRPr lang="en-US" sz="2000" b="1" dirty="0"/>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25</a:t>
            </a:fld>
            <a:endParaRPr lang="en"/>
          </a:p>
        </p:txBody>
      </p:sp>
    </p:spTree>
    <p:extLst>
      <p:ext uri="{BB962C8B-B14F-4D97-AF65-F5344CB8AC3E}">
        <p14:creationId xmlns:p14="http://schemas.microsoft.com/office/powerpoint/2010/main" val="13502505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4952" y="-436228"/>
            <a:ext cx="8573549" cy="1496330"/>
          </a:xfrm>
        </p:spPr>
        <p:txBody>
          <a:bodyPr/>
          <a:lstStyle/>
          <a:p>
            <a:r>
              <a:rPr lang="en-US" dirty="0"/>
              <a:t>4. Social skills /Relationship Management:</a:t>
            </a:r>
          </a:p>
        </p:txBody>
      </p:sp>
      <p:sp>
        <p:nvSpPr>
          <p:cNvPr id="4" name="Text Placeholder 3"/>
          <p:cNvSpPr>
            <a:spLocks noGrp="1"/>
          </p:cNvSpPr>
          <p:nvPr>
            <p:ph type="body" idx="1"/>
          </p:nvPr>
        </p:nvSpPr>
        <p:spPr>
          <a:xfrm>
            <a:off x="721076" y="1081994"/>
            <a:ext cx="7827306" cy="2642400"/>
          </a:xfrm>
        </p:spPr>
        <p:txBody>
          <a:bodyPr/>
          <a:lstStyle/>
          <a:p>
            <a:pPr algn="just" fontAlgn="base"/>
            <a:endParaRPr lang="en-US" b="1" dirty="0"/>
          </a:p>
          <a:p>
            <a:pPr algn="just"/>
            <a:r>
              <a:rPr lang="en-US" b="1" dirty="0"/>
              <a:t>Being able to interact well with others is another important aspect of emotional intelligence.</a:t>
            </a:r>
            <a:br>
              <a:rPr lang="en-US" b="1" dirty="0"/>
            </a:br>
            <a:endParaRPr lang="en-US" b="1" dirty="0"/>
          </a:p>
        </p:txBody>
      </p:sp>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26</a:t>
            </a:fld>
            <a:endParaRPr lang="en"/>
          </a:p>
        </p:txBody>
      </p:sp>
      <p:pic>
        <p:nvPicPr>
          <p:cNvPr id="6" name="Picture 5"/>
          <p:cNvPicPr>
            <a:picLocks noChangeAspect="1"/>
          </p:cNvPicPr>
          <p:nvPr/>
        </p:nvPicPr>
        <p:blipFill>
          <a:blip r:embed="rId2"/>
          <a:stretch>
            <a:fillRect/>
          </a:stretch>
        </p:blipFill>
        <p:spPr>
          <a:xfrm>
            <a:off x="0" y="3214496"/>
            <a:ext cx="2252134" cy="1943249"/>
          </a:xfrm>
          <a:prstGeom prst="rect">
            <a:avLst/>
          </a:prstGeom>
          <a:ln>
            <a:noFill/>
          </a:ln>
          <a:effectLst>
            <a:softEdge rad="112500"/>
          </a:effectLst>
        </p:spPr>
      </p:pic>
    </p:spTree>
    <p:extLst>
      <p:ext uri="{BB962C8B-B14F-4D97-AF65-F5344CB8AC3E}">
        <p14:creationId xmlns:p14="http://schemas.microsoft.com/office/powerpoint/2010/main" val="25264414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IMPROVE SOCIAL SKILLS?</a:t>
            </a:r>
          </a:p>
        </p:txBody>
      </p:sp>
      <p:sp>
        <p:nvSpPr>
          <p:cNvPr id="3" name="Text Placeholder 2"/>
          <p:cNvSpPr>
            <a:spLocks noGrp="1"/>
          </p:cNvSpPr>
          <p:nvPr>
            <p:ph type="body" idx="1"/>
          </p:nvPr>
        </p:nvSpPr>
        <p:spPr>
          <a:xfrm>
            <a:off x="855299" y="1509926"/>
            <a:ext cx="4320707" cy="3176012"/>
          </a:xfrm>
        </p:spPr>
        <p:txBody>
          <a:bodyPr/>
          <a:lstStyle/>
          <a:p>
            <a:pPr algn="just"/>
            <a:r>
              <a:rPr lang="en-US" b="1" dirty="0"/>
              <a:t>Practice good eye contact.</a:t>
            </a:r>
          </a:p>
          <a:p>
            <a:pPr algn="just" fontAlgn="base"/>
            <a:r>
              <a:rPr lang="en-US" b="1" dirty="0"/>
              <a:t>Notice other people's social skills.</a:t>
            </a:r>
          </a:p>
          <a:p>
            <a:pPr algn="just" fontAlgn="base"/>
            <a:r>
              <a:rPr lang="en-US" b="1" dirty="0"/>
              <a:t>Show interest in others.</a:t>
            </a:r>
            <a:br>
              <a:rPr lang="en-US" b="1" dirty="0"/>
            </a:br>
            <a:r>
              <a:rPr lang="en-US" b="1" dirty="0"/>
              <a:t/>
            </a:r>
            <a:br>
              <a:rPr lang="en-US" b="1" dirty="0"/>
            </a:br>
            <a:endParaRPr lang="en-US" b="1" dirty="0"/>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27</a:t>
            </a:fld>
            <a:endParaRPr lang="en"/>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6843"/>
          <a:stretch/>
        </p:blipFill>
        <p:spPr>
          <a:xfrm>
            <a:off x="5336026" y="874233"/>
            <a:ext cx="3480120" cy="2679278"/>
          </a:xfrm>
          <a:prstGeom prst="rect">
            <a:avLst/>
          </a:prstGeom>
        </p:spPr>
      </p:pic>
    </p:spTree>
    <p:extLst>
      <p:ext uri="{BB962C8B-B14F-4D97-AF65-F5344CB8AC3E}">
        <p14:creationId xmlns:p14="http://schemas.microsoft.com/office/powerpoint/2010/main" val="13232646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71120" y="154325"/>
            <a:ext cx="8397379" cy="1077218"/>
          </a:xfrm>
          <a:prstGeom prst="rect">
            <a:avLst/>
          </a:prstGeom>
          <a:noFill/>
        </p:spPr>
        <p:txBody>
          <a:bodyPr wrap="square" lIns="91440" tIns="45720" rIns="91440" bIns="45720">
            <a:spAutoFit/>
          </a:bodyPr>
          <a:lstStyle/>
          <a:p>
            <a:pPr algn="ctr"/>
            <a:r>
              <a:rPr lang="en-US" sz="3200" b="1" dirty="0">
                <a:latin typeface="Arial Black" panose="020B0A04020102020204" pitchFamily="34" charset="0"/>
              </a:rPr>
              <a:t>Why Emotional Intelligence Skills Are Important</a:t>
            </a:r>
            <a:endParaRPr lang="en-US" sz="3200" b="1" cap="none" spc="0" dirty="0">
              <a:ln w="0"/>
              <a:gradFill>
                <a:gsLst>
                  <a:gs pos="21000">
                    <a:srgbClr val="53575C"/>
                  </a:gs>
                  <a:gs pos="88000">
                    <a:srgbClr val="C5C7CA"/>
                  </a:gs>
                </a:gsLst>
                <a:lin ang="5400000"/>
              </a:gradFill>
              <a:effectLst/>
              <a:latin typeface="Arial Black" panose="020B0A04020102020204" pitchFamily="34" charset="0"/>
            </a:endParaRPr>
          </a:p>
        </p:txBody>
      </p:sp>
      <p:sp>
        <p:nvSpPr>
          <p:cNvPr id="5" name="Rectangle 4"/>
          <p:cNvSpPr/>
          <p:nvPr/>
        </p:nvSpPr>
        <p:spPr>
          <a:xfrm>
            <a:off x="444617" y="1777509"/>
            <a:ext cx="8372213" cy="2800767"/>
          </a:xfrm>
          <a:prstGeom prst="rect">
            <a:avLst/>
          </a:prstGeom>
        </p:spPr>
        <p:txBody>
          <a:bodyPr wrap="square">
            <a:spAutoFit/>
          </a:bodyPr>
          <a:lstStyle/>
          <a:p>
            <a:pPr marL="285750" indent="-285750">
              <a:buFont typeface="Arial" panose="020B0604020202020204" pitchFamily="34" charset="0"/>
              <a:buChar char="•"/>
            </a:pPr>
            <a:r>
              <a:rPr lang="en-US" sz="1600" dirty="0">
                <a:solidFill>
                  <a:schemeClr val="tx1"/>
                </a:solidFill>
              </a:rPr>
              <a:t>Emotional intelligence allows you to be a more effective leader.</a:t>
            </a:r>
          </a:p>
          <a:p>
            <a:pPr marL="285750" indent="-285750">
              <a:buFont typeface="Arial" panose="020B0604020202020204" pitchFamily="34" charset="0"/>
              <a:buChar char="•"/>
            </a:pPr>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Understanding how others are feeling allows you to communicate with them better.</a:t>
            </a:r>
          </a:p>
          <a:p>
            <a:pPr marL="285750" indent="-285750">
              <a:buFont typeface="Arial" panose="020B0604020202020204" pitchFamily="34" charset="0"/>
              <a:buChar char="•"/>
            </a:pPr>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Knowing more about what you are feeling allows you to be more self-aware and understand yourself more deeply.</a:t>
            </a:r>
          </a:p>
          <a:p>
            <a:pPr marL="285750" indent="-285750">
              <a:buFont typeface="Arial" panose="020B0604020202020204" pitchFamily="34" charset="0"/>
              <a:buChar char="•"/>
            </a:pPr>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By being more aware of your emotions, you can also improve your self-control abilities.</a:t>
            </a:r>
          </a:p>
          <a:p>
            <a:pPr marL="285750" indent="-285750">
              <a:buFont typeface="Arial" panose="020B0604020202020204" pitchFamily="34" charset="0"/>
              <a:buChar char="•"/>
            </a:pPr>
            <a:endParaRPr lang="en-US" sz="1600" dirty="0">
              <a:solidFill>
                <a:schemeClr val="tx1"/>
              </a:solidFill>
            </a:endParaRPr>
          </a:p>
          <a:p>
            <a:pPr marL="285750" indent="-285750">
              <a:buFont typeface="Arial" panose="020B0604020202020204" pitchFamily="34" charset="0"/>
              <a:buChar char="•"/>
            </a:pPr>
            <a:r>
              <a:rPr lang="en-US" sz="1600" dirty="0">
                <a:solidFill>
                  <a:schemeClr val="tx1"/>
                </a:solidFill>
              </a:rPr>
              <a:t>Managing your emotions effectively allows you to exert greater control in situations marked by stress or conflict.</a:t>
            </a:r>
            <a:endParaRPr lang="en-US" sz="1600" dirty="0"/>
          </a:p>
        </p:txBody>
      </p:sp>
    </p:spTree>
    <p:extLst>
      <p:ext uri="{BB962C8B-B14F-4D97-AF65-F5344CB8AC3E}">
        <p14:creationId xmlns:p14="http://schemas.microsoft.com/office/powerpoint/2010/main" val="14134569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36"/>
          <p:cNvSpPr txBox="1">
            <a:spLocks noGrp="1"/>
          </p:cNvSpPr>
          <p:nvPr>
            <p:ph type="ctrTitle"/>
          </p:nvPr>
        </p:nvSpPr>
        <p:spPr>
          <a:xfrm>
            <a:off x="778901" y="2637839"/>
            <a:ext cx="4548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400" dirty="0">
                <a:solidFill>
                  <a:schemeClr val="accent2"/>
                </a:solidFill>
                <a:effectLst>
                  <a:outerShdw blurRad="38100" dist="38100" dir="2700000" algn="tl">
                    <a:srgbClr val="000000">
                      <a:alpha val="43137"/>
                    </a:srgbClr>
                  </a:outerShdw>
                </a:effectLst>
                <a:latin typeface="Bradley Hand ITC" panose="03070402050302030203" pitchFamily="66" charset="0"/>
              </a:rPr>
              <a:t>THANKYOU!!!</a:t>
            </a:r>
            <a:endParaRPr sz="4400" dirty="0">
              <a:effectLst>
                <a:outerShdw blurRad="38100" dist="38100" dir="2700000" algn="tl">
                  <a:srgbClr val="000000">
                    <a:alpha val="43137"/>
                  </a:srgbClr>
                </a:outerShdw>
              </a:effectLst>
              <a:latin typeface="Bradley Hand ITC" panose="03070402050302030203" pitchFamily="66" charset="0"/>
            </a:endParaRPr>
          </a:p>
        </p:txBody>
      </p:sp>
      <p:grpSp>
        <p:nvGrpSpPr>
          <p:cNvPr id="802" name="Google Shape;802;p36"/>
          <p:cNvGrpSpPr/>
          <p:nvPr/>
        </p:nvGrpSpPr>
        <p:grpSpPr>
          <a:xfrm>
            <a:off x="6080071" y="2960311"/>
            <a:ext cx="1301013" cy="857763"/>
            <a:chOff x="6080071" y="2960311"/>
            <a:chExt cx="1301013" cy="857763"/>
          </a:xfrm>
        </p:grpSpPr>
        <p:sp>
          <p:nvSpPr>
            <p:cNvPr id="803" name="Google Shape;803;p36"/>
            <p:cNvSpPr/>
            <p:nvPr/>
          </p:nvSpPr>
          <p:spPr>
            <a:xfrm>
              <a:off x="6080071" y="2960311"/>
              <a:ext cx="1301013" cy="857421"/>
            </a:xfrm>
            <a:custGeom>
              <a:avLst/>
              <a:gdLst/>
              <a:ahLst/>
              <a:cxnLst/>
              <a:rect l="l" t="t" r="r" b="b"/>
              <a:pathLst>
                <a:path w="2141585" h="1411393" extrusionOk="0">
                  <a:moveTo>
                    <a:pt x="0" y="419802"/>
                  </a:moveTo>
                  <a:lnTo>
                    <a:pt x="2132709" y="0"/>
                  </a:lnTo>
                  <a:cubicBezTo>
                    <a:pt x="2132709" y="0"/>
                    <a:pt x="2300658" y="1376737"/>
                    <a:pt x="1175500" y="1410574"/>
                  </a:cubicBezTo>
                  <a:cubicBezTo>
                    <a:pt x="50343" y="1444410"/>
                    <a:pt x="0" y="419802"/>
                    <a:pt x="0" y="419802"/>
                  </a:cubicBezTo>
                  <a:close/>
                </a:path>
              </a:pathLst>
            </a:custGeom>
            <a:solidFill>
              <a:srgbClr val="4C11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36"/>
            <p:cNvSpPr/>
            <p:nvPr/>
          </p:nvSpPr>
          <p:spPr>
            <a:xfrm>
              <a:off x="6327898" y="3465710"/>
              <a:ext cx="879268" cy="352365"/>
            </a:xfrm>
            <a:custGeom>
              <a:avLst/>
              <a:gdLst/>
              <a:ahLst/>
              <a:cxnLst/>
              <a:rect l="l" t="t" r="r" b="b"/>
              <a:pathLst>
                <a:path w="1447354" h="580024" extrusionOk="0">
                  <a:moveTo>
                    <a:pt x="1447355" y="287676"/>
                  </a:moveTo>
                  <a:cubicBezTo>
                    <a:pt x="1320914" y="12671"/>
                    <a:pt x="873783" y="0"/>
                    <a:pt x="658779" y="0"/>
                  </a:cubicBezTo>
                  <a:cubicBezTo>
                    <a:pt x="406856" y="0"/>
                    <a:pt x="54179" y="83974"/>
                    <a:pt x="0" y="366856"/>
                  </a:cubicBezTo>
                  <a:cubicBezTo>
                    <a:pt x="172743" y="498159"/>
                    <a:pt x="418500" y="589805"/>
                    <a:pt x="767890" y="579188"/>
                  </a:cubicBezTo>
                  <a:cubicBezTo>
                    <a:pt x="1087759" y="570010"/>
                    <a:pt x="1302968" y="451583"/>
                    <a:pt x="1447355" y="287676"/>
                  </a:cubicBezTo>
                  <a:close/>
                </a:path>
              </a:pathLst>
            </a:custGeom>
            <a:gradFill>
              <a:gsLst>
                <a:gs pos="0">
                  <a:schemeClr val="accent4"/>
                </a:gs>
                <a:gs pos="100000">
                  <a:srgbClr val="FF6B4B"/>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36"/>
            <p:cNvSpPr/>
            <p:nvPr/>
          </p:nvSpPr>
          <p:spPr>
            <a:xfrm>
              <a:off x="6487354" y="3095947"/>
              <a:ext cx="200728" cy="193929"/>
            </a:xfrm>
            <a:custGeom>
              <a:avLst/>
              <a:gdLst/>
              <a:ahLst/>
              <a:cxnLst/>
              <a:rect l="l" t="t" r="r" b="b"/>
              <a:pathLst>
                <a:path w="330416" h="319224" extrusionOk="0">
                  <a:moveTo>
                    <a:pt x="0" y="65070"/>
                  </a:moveTo>
                  <a:cubicBezTo>
                    <a:pt x="36850" y="195209"/>
                    <a:pt x="93564" y="314869"/>
                    <a:pt x="178085" y="319115"/>
                  </a:cubicBezTo>
                  <a:cubicBezTo>
                    <a:pt x="275074" y="324047"/>
                    <a:pt x="314731" y="160345"/>
                    <a:pt x="330417" y="0"/>
                  </a:cubicBezTo>
                  <a:close/>
                </a:path>
              </a:pathLst>
            </a:custGeom>
            <a:gradFill>
              <a:gsLst>
                <a:gs pos="0">
                  <a:srgbClr val="F0E0C7"/>
                </a:gs>
                <a:gs pos="50000">
                  <a:srgbClr val="F8F1E4"/>
                </a:gs>
                <a:gs pos="100000">
                  <a:schemeClr val="lt1"/>
                </a:gs>
              </a:gsLst>
              <a:lin ang="5400012" scaled="0"/>
            </a:gradFill>
            <a:ln>
              <a:noFill/>
            </a:ln>
            <a:effectLst>
              <a:outerShdw blurRad="28575" dist="19050" dir="5400000" algn="bl" rotWithShape="0">
                <a:schemeClr val="dk1">
                  <a:alpha val="64999"/>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06" name="Google Shape;806;p36"/>
            <p:cNvSpPr/>
            <p:nvPr/>
          </p:nvSpPr>
          <p:spPr>
            <a:xfrm>
              <a:off x="6233989" y="3151418"/>
              <a:ext cx="172433" cy="159757"/>
            </a:xfrm>
            <a:custGeom>
              <a:avLst/>
              <a:gdLst/>
              <a:ahLst/>
              <a:cxnLst/>
              <a:rect l="l" t="t" r="r" b="b"/>
              <a:pathLst>
                <a:path w="283840" h="262975" extrusionOk="0">
                  <a:moveTo>
                    <a:pt x="283841" y="0"/>
                  </a:moveTo>
                  <a:lnTo>
                    <a:pt x="0" y="55892"/>
                  </a:lnTo>
                  <a:cubicBezTo>
                    <a:pt x="32398" y="163907"/>
                    <a:pt x="80960" y="259320"/>
                    <a:pt x="151852" y="262881"/>
                  </a:cubicBezTo>
                  <a:cubicBezTo>
                    <a:pt x="233498" y="266991"/>
                    <a:pt x="268909" y="135003"/>
                    <a:pt x="283841" y="0"/>
                  </a:cubicBezTo>
                  <a:close/>
                </a:path>
              </a:pathLst>
            </a:custGeom>
            <a:gradFill>
              <a:gsLst>
                <a:gs pos="0">
                  <a:srgbClr val="F0E0C7"/>
                </a:gs>
                <a:gs pos="50000">
                  <a:srgbClr val="F8F1E4"/>
                </a:gs>
                <a:gs pos="100000">
                  <a:schemeClr val="lt1"/>
                </a:gs>
              </a:gsLst>
              <a:lin ang="5400012" scaled="0"/>
            </a:gradFill>
            <a:ln>
              <a:noFill/>
            </a:ln>
            <a:effectLst>
              <a:outerShdw blurRad="28575" dist="19050" dir="5400000" algn="bl" rotWithShape="0">
                <a:schemeClr val="dk1">
                  <a:alpha val="64999"/>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07" name="Google Shape;807;p36"/>
            <p:cNvSpPr/>
            <p:nvPr/>
          </p:nvSpPr>
          <p:spPr>
            <a:xfrm>
              <a:off x="7030567" y="2990920"/>
              <a:ext cx="191158" cy="259785"/>
            </a:xfrm>
            <a:custGeom>
              <a:avLst/>
              <a:gdLst/>
              <a:ahLst/>
              <a:cxnLst/>
              <a:rect l="l" t="t" r="r" b="b"/>
              <a:pathLst>
                <a:path w="314663" h="427629" extrusionOk="0">
                  <a:moveTo>
                    <a:pt x="0" y="61919"/>
                  </a:moveTo>
                  <a:cubicBezTo>
                    <a:pt x="23494" y="204593"/>
                    <a:pt x="76440" y="422268"/>
                    <a:pt x="181031" y="427542"/>
                  </a:cubicBezTo>
                  <a:cubicBezTo>
                    <a:pt x="297060" y="433364"/>
                    <a:pt x="313705" y="146715"/>
                    <a:pt x="314664" y="0"/>
                  </a:cubicBezTo>
                  <a:close/>
                </a:path>
              </a:pathLst>
            </a:custGeom>
            <a:gradFill>
              <a:gsLst>
                <a:gs pos="0">
                  <a:srgbClr val="F0E0C7"/>
                </a:gs>
                <a:gs pos="50000">
                  <a:srgbClr val="F8F1E4"/>
                </a:gs>
                <a:gs pos="100000">
                  <a:schemeClr val="lt1"/>
                </a:gs>
              </a:gsLst>
              <a:lin ang="5400012" scaled="0"/>
            </a:gradFill>
            <a:ln>
              <a:noFill/>
            </a:ln>
            <a:effectLst>
              <a:outerShdw blurRad="28575" dist="19050" dir="5400000" algn="bl" rotWithShape="0">
                <a:schemeClr val="dk1">
                  <a:alpha val="64999"/>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08" name="Google Shape;808;p36"/>
            <p:cNvSpPr/>
            <p:nvPr/>
          </p:nvSpPr>
          <p:spPr>
            <a:xfrm>
              <a:off x="6771121" y="3039228"/>
              <a:ext cx="205138" cy="231006"/>
            </a:xfrm>
            <a:custGeom>
              <a:avLst/>
              <a:gdLst/>
              <a:ahLst/>
              <a:cxnLst/>
              <a:rect l="l" t="t" r="r" b="b"/>
              <a:pathLst>
                <a:path w="337676" h="380256" extrusionOk="0">
                  <a:moveTo>
                    <a:pt x="337677" y="0"/>
                  </a:moveTo>
                  <a:lnTo>
                    <a:pt x="0" y="66439"/>
                  </a:lnTo>
                  <a:cubicBezTo>
                    <a:pt x="33288" y="214524"/>
                    <a:pt x="91371" y="375281"/>
                    <a:pt x="187469" y="380144"/>
                  </a:cubicBezTo>
                  <a:cubicBezTo>
                    <a:pt x="295279" y="385897"/>
                    <a:pt x="328362" y="171304"/>
                    <a:pt x="337677" y="0"/>
                  </a:cubicBezTo>
                  <a:close/>
                </a:path>
              </a:pathLst>
            </a:custGeom>
            <a:gradFill>
              <a:gsLst>
                <a:gs pos="0">
                  <a:srgbClr val="F0E0C7"/>
                </a:gs>
                <a:gs pos="50000">
                  <a:srgbClr val="F8F1E4"/>
                </a:gs>
                <a:gs pos="100000">
                  <a:schemeClr val="lt1"/>
                </a:gs>
              </a:gsLst>
              <a:lin ang="5400012" scaled="0"/>
            </a:gradFill>
            <a:ln>
              <a:noFill/>
            </a:ln>
            <a:effectLst>
              <a:outerShdw blurRad="28575" dist="19050" dir="5400000" algn="bl" rotWithShape="0">
                <a:schemeClr val="dk1">
                  <a:alpha val="64999"/>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grpSp>
        <p:nvGrpSpPr>
          <p:cNvPr id="809" name="Google Shape;809;p36"/>
          <p:cNvGrpSpPr/>
          <p:nvPr/>
        </p:nvGrpSpPr>
        <p:grpSpPr>
          <a:xfrm>
            <a:off x="5192282" y="1325062"/>
            <a:ext cx="3077662" cy="1635238"/>
            <a:chOff x="5181459" y="1300137"/>
            <a:chExt cx="3077662" cy="1635238"/>
          </a:xfrm>
        </p:grpSpPr>
        <p:grpSp>
          <p:nvGrpSpPr>
            <p:cNvPr id="810" name="Google Shape;810;p36"/>
            <p:cNvGrpSpPr/>
            <p:nvPr/>
          </p:nvGrpSpPr>
          <p:grpSpPr>
            <a:xfrm>
              <a:off x="7173384" y="1918087"/>
              <a:ext cx="1085737" cy="1017288"/>
              <a:chOff x="175906" y="401530"/>
              <a:chExt cx="2115209" cy="1982245"/>
            </a:xfrm>
          </p:grpSpPr>
          <p:sp>
            <p:nvSpPr>
              <p:cNvPr id="811" name="Google Shape;811;p36"/>
              <p:cNvSpPr/>
              <p:nvPr/>
            </p:nvSpPr>
            <p:spPr>
              <a:xfrm>
                <a:off x="175906" y="401530"/>
                <a:ext cx="2115209" cy="1982245"/>
              </a:xfrm>
              <a:custGeom>
                <a:avLst/>
                <a:gdLst/>
                <a:ahLst/>
                <a:cxnLst/>
                <a:rect l="l" t="t" r="r" b="b"/>
                <a:pathLst>
                  <a:path w="2115209" h="1982245" extrusionOk="0">
                    <a:moveTo>
                      <a:pt x="1084390" y="1982245"/>
                    </a:moveTo>
                    <a:cubicBezTo>
                      <a:pt x="797399" y="1982245"/>
                      <a:pt x="529106" y="1889709"/>
                      <a:pt x="328897" y="1721967"/>
                    </a:cubicBezTo>
                    <a:cubicBezTo>
                      <a:pt x="126839" y="1552306"/>
                      <a:pt x="10261" y="1321480"/>
                      <a:pt x="672" y="1072023"/>
                    </a:cubicBezTo>
                    <a:cubicBezTo>
                      <a:pt x="-9739" y="802772"/>
                      <a:pt x="101359" y="520575"/>
                      <a:pt x="297801" y="316119"/>
                    </a:cubicBezTo>
                    <a:cubicBezTo>
                      <a:pt x="390549" y="219263"/>
                      <a:pt x="501447" y="141599"/>
                      <a:pt x="624176" y="87554"/>
                    </a:cubicBezTo>
                    <a:cubicBezTo>
                      <a:pt x="758672" y="28980"/>
                      <a:pt x="903928" y="-836"/>
                      <a:pt x="1050622" y="18"/>
                    </a:cubicBezTo>
                    <a:cubicBezTo>
                      <a:pt x="1339737" y="18"/>
                      <a:pt x="1578920" y="75910"/>
                      <a:pt x="1761389" y="225501"/>
                    </a:cubicBezTo>
                    <a:cubicBezTo>
                      <a:pt x="1935570" y="368312"/>
                      <a:pt x="2049065" y="569754"/>
                      <a:pt x="2098449" y="824416"/>
                    </a:cubicBezTo>
                    <a:cubicBezTo>
                      <a:pt x="2125608" y="962926"/>
                      <a:pt x="2119696" y="1105894"/>
                      <a:pt x="2081189" y="1241684"/>
                    </a:cubicBezTo>
                    <a:cubicBezTo>
                      <a:pt x="2044085" y="1372426"/>
                      <a:pt x="1979968" y="1493928"/>
                      <a:pt x="1892966" y="1598334"/>
                    </a:cubicBezTo>
                    <a:cubicBezTo>
                      <a:pt x="1795930" y="1715323"/>
                      <a:pt x="1675038" y="1810249"/>
                      <a:pt x="1538371" y="1876764"/>
                    </a:cubicBezTo>
                    <a:cubicBezTo>
                      <a:pt x="1396903" y="1945628"/>
                      <a:pt x="1241722" y="1981683"/>
                      <a:pt x="1084390" y="1982245"/>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36"/>
              <p:cNvSpPr/>
              <p:nvPr/>
            </p:nvSpPr>
            <p:spPr>
              <a:xfrm>
                <a:off x="298813" y="475316"/>
                <a:ext cx="1869339" cy="1736332"/>
              </a:xfrm>
              <a:custGeom>
                <a:avLst/>
                <a:gdLst/>
                <a:ahLst/>
                <a:cxnLst/>
                <a:rect l="l" t="t" r="r" b="b"/>
                <a:pathLst>
                  <a:path w="1869339" h="1736332" extrusionOk="0">
                    <a:moveTo>
                      <a:pt x="927716" y="0"/>
                    </a:moveTo>
                    <a:cubicBezTo>
                      <a:pt x="337774" y="0"/>
                      <a:pt x="-16274" y="505694"/>
                      <a:pt x="576" y="943990"/>
                    </a:cubicBezTo>
                    <a:cubicBezTo>
                      <a:pt x="17425" y="1382285"/>
                      <a:pt x="422022" y="1736332"/>
                      <a:pt x="961483" y="1736332"/>
                    </a:cubicBezTo>
                    <a:cubicBezTo>
                      <a:pt x="1500945" y="1736332"/>
                      <a:pt x="1957118" y="1250776"/>
                      <a:pt x="1854924" y="724876"/>
                    </a:cubicBezTo>
                    <a:cubicBezTo>
                      <a:pt x="1769717" y="285279"/>
                      <a:pt x="1464506" y="0"/>
                      <a:pt x="927716"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36"/>
              <p:cNvSpPr/>
              <p:nvPr/>
            </p:nvSpPr>
            <p:spPr>
              <a:xfrm>
                <a:off x="298819" y="1299235"/>
                <a:ext cx="1869272" cy="912413"/>
              </a:xfrm>
              <a:custGeom>
                <a:avLst/>
                <a:gdLst/>
                <a:ahLst/>
                <a:cxnLst/>
                <a:rect l="l" t="t" r="r" b="b"/>
                <a:pathLst>
                  <a:path w="1869272" h="912413" extrusionOk="0">
                    <a:moveTo>
                      <a:pt x="963190" y="603915"/>
                    </a:moveTo>
                    <a:cubicBezTo>
                      <a:pt x="507291" y="603915"/>
                      <a:pt x="141942" y="366308"/>
                      <a:pt x="1940" y="34795"/>
                    </a:cubicBezTo>
                    <a:cubicBezTo>
                      <a:pt x="-54" y="63172"/>
                      <a:pt x="-511" y="91639"/>
                      <a:pt x="570" y="120071"/>
                    </a:cubicBezTo>
                    <a:cubicBezTo>
                      <a:pt x="17419" y="558435"/>
                      <a:pt x="422016" y="912414"/>
                      <a:pt x="961477" y="912414"/>
                    </a:cubicBezTo>
                    <a:cubicBezTo>
                      <a:pt x="1466829" y="912414"/>
                      <a:pt x="1899097" y="486242"/>
                      <a:pt x="1867658" y="0"/>
                    </a:cubicBezTo>
                    <a:cubicBezTo>
                      <a:pt x="1728135" y="347404"/>
                      <a:pt x="1367649" y="603915"/>
                      <a:pt x="963190" y="6039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36"/>
              <p:cNvSpPr/>
              <p:nvPr/>
            </p:nvSpPr>
            <p:spPr>
              <a:xfrm>
                <a:off x="557192" y="816095"/>
                <a:ext cx="758060" cy="758156"/>
              </a:xfrm>
              <a:custGeom>
                <a:avLst/>
                <a:gdLst/>
                <a:ahLst/>
                <a:cxnLst/>
                <a:rect l="l" t="t" r="r" b="b"/>
                <a:pathLst>
                  <a:path w="758060" h="758156" extrusionOk="0">
                    <a:moveTo>
                      <a:pt x="724496" y="223151"/>
                    </a:moveTo>
                    <a:cubicBezTo>
                      <a:pt x="687310" y="294289"/>
                      <a:pt x="599494" y="321817"/>
                      <a:pt x="528355" y="284631"/>
                    </a:cubicBezTo>
                    <a:cubicBezTo>
                      <a:pt x="457217" y="247446"/>
                      <a:pt x="429689" y="159629"/>
                      <a:pt x="466875" y="88491"/>
                    </a:cubicBezTo>
                    <a:cubicBezTo>
                      <a:pt x="479923" y="63532"/>
                      <a:pt x="499937" y="42901"/>
                      <a:pt x="524492" y="29106"/>
                    </a:cubicBezTo>
                    <a:cubicBezTo>
                      <a:pt x="331208" y="-51203"/>
                      <a:pt x="109416" y="40382"/>
                      <a:pt x="29107" y="233665"/>
                    </a:cubicBezTo>
                    <a:cubicBezTo>
                      <a:pt x="-51203" y="426949"/>
                      <a:pt x="40381" y="648740"/>
                      <a:pt x="233665" y="729050"/>
                    </a:cubicBezTo>
                    <a:cubicBezTo>
                      <a:pt x="426956" y="809360"/>
                      <a:pt x="648741" y="717776"/>
                      <a:pt x="729051" y="524492"/>
                    </a:cubicBezTo>
                    <a:cubicBezTo>
                      <a:pt x="769257" y="427730"/>
                      <a:pt x="767606" y="318645"/>
                      <a:pt x="724496" y="223151"/>
                    </a:cubicBezTo>
                    <a:close/>
                  </a:path>
                </a:pathLst>
              </a:custGeom>
              <a:gradFill>
                <a:gsLst>
                  <a:gs pos="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815" name="Google Shape;815;p36"/>
              <p:cNvSpPr/>
              <p:nvPr/>
            </p:nvSpPr>
            <p:spPr>
              <a:xfrm>
                <a:off x="731068" y="988792"/>
                <a:ext cx="411706" cy="411763"/>
              </a:xfrm>
              <a:custGeom>
                <a:avLst/>
                <a:gdLst/>
                <a:ahLst/>
                <a:cxnLst/>
                <a:rect l="l" t="t" r="r" b="b"/>
                <a:pathLst>
                  <a:path w="411706" h="411763" extrusionOk="0">
                    <a:moveTo>
                      <a:pt x="279862" y="13810"/>
                    </a:moveTo>
                    <a:cubicBezTo>
                      <a:pt x="173784" y="-27047"/>
                      <a:pt x="54666" y="25824"/>
                      <a:pt x="13809" y="131901"/>
                    </a:cubicBezTo>
                    <a:cubicBezTo>
                      <a:pt x="-27048" y="237978"/>
                      <a:pt x="25830" y="357097"/>
                      <a:pt x="131907" y="397954"/>
                    </a:cubicBezTo>
                    <a:cubicBezTo>
                      <a:pt x="237984" y="438811"/>
                      <a:pt x="357096" y="385940"/>
                      <a:pt x="397953" y="279863"/>
                    </a:cubicBezTo>
                    <a:cubicBezTo>
                      <a:pt x="417090" y="230170"/>
                      <a:pt x="416227" y="174998"/>
                      <a:pt x="395549" y="125935"/>
                    </a:cubicBezTo>
                    <a:cubicBezTo>
                      <a:pt x="337897" y="115325"/>
                      <a:pt x="292273" y="71105"/>
                      <a:pt x="279862" y="138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6" name="Google Shape;816;p36"/>
            <p:cNvGrpSpPr/>
            <p:nvPr/>
          </p:nvGrpSpPr>
          <p:grpSpPr>
            <a:xfrm>
              <a:off x="5181459" y="1918087"/>
              <a:ext cx="1085737" cy="1017288"/>
              <a:chOff x="175906" y="401530"/>
              <a:chExt cx="2115209" cy="1982245"/>
            </a:xfrm>
          </p:grpSpPr>
          <p:sp>
            <p:nvSpPr>
              <p:cNvPr id="817" name="Google Shape;817;p36"/>
              <p:cNvSpPr/>
              <p:nvPr/>
            </p:nvSpPr>
            <p:spPr>
              <a:xfrm>
                <a:off x="175906" y="401530"/>
                <a:ext cx="2115209" cy="1982245"/>
              </a:xfrm>
              <a:custGeom>
                <a:avLst/>
                <a:gdLst/>
                <a:ahLst/>
                <a:cxnLst/>
                <a:rect l="l" t="t" r="r" b="b"/>
                <a:pathLst>
                  <a:path w="2115209" h="1982245" extrusionOk="0">
                    <a:moveTo>
                      <a:pt x="1084390" y="1982245"/>
                    </a:moveTo>
                    <a:cubicBezTo>
                      <a:pt x="797399" y="1982245"/>
                      <a:pt x="529106" y="1889709"/>
                      <a:pt x="328897" y="1721967"/>
                    </a:cubicBezTo>
                    <a:cubicBezTo>
                      <a:pt x="126839" y="1552306"/>
                      <a:pt x="10261" y="1321480"/>
                      <a:pt x="672" y="1072023"/>
                    </a:cubicBezTo>
                    <a:cubicBezTo>
                      <a:pt x="-9739" y="802772"/>
                      <a:pt x="101359" y="520575"/>
                      <a:pt x="297801" y="316119"/>
                    </a:cubicBezTo>
                    <a:cubicBezTo>
                      <a:pt x="390549" y="219263"/>
                      <a:pt x="501447" y="141599"/>
                      <a:pt x="624176" y="87554"/>
                    </a:cubicBezTo>
                    <a:cubicBezTo>
                      <a:pt x="758672" y="28980"/>
                      <a:pt x="903928" y="-836"/>
                      <a:pt x="1050622" y="18"/>
                    </a:cubicBezTo>
                    <a:cubicBezTo>
                      <a:pt x="1339737" y="18"/>
                      <a:pt x="1578920" y="75910"/>
                      <a:pt x="1761389" y="225501"/>
                    </a:cubicBezTo>
                    <a:cubicBezTo>
                      <a:pt x="1935570" y="368312"/>
                      <a:pt x="2049065" y="569754"/>
                      <a:pt x="2098449" y="824416"/>
                    </a:cubicBezTo>
                    <a:cubicBezTo>
                      <a:pt x="2125608" y="962926"/>
                      <a:pt x="2119696" y="1105894"/>
                      <a:pt x="2081189" y="1241684"/>
                    </a:cubicBezTo>
                    <a:cubicBezTo>
                      <a:pt x="2044085" y="1372426"/>
                      <a:pt x="1979968" y="1493928"/>
                      <a:pt x="1892966" y="1598334"/>
                    </a:cubicBezTo>
                    <a:cubicBezTo>
                      <a:pt x="1795930" y="1715323"/>
                      <a:pt x="1675038" y="1810249"/>
                      <a:pt x="1538371" y="1876764"/>
                    </a:cubicBezTo>
                    <a:cubicBezTo>
                      <a:pt x="1396903" y="1945628"/>
                      <a:pt x="1241722" y="1981683"/>
                      <a:pt x="1084390" y="1982245"/>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36"/>
              <p:cNvSpPr/>
              <p:nvPr/>
            </p:nvSpPr>
            <p:spPr>
              <a:xfrm>
                <a:off x="298813" y="475316"/>
                <a:ext cx="1869339" cy="1736332"/>
              </a:xfrm>
              <a:custGeom>
                <a:avLst/>
                <a:gdLst/>
                <a:ahLst/>
                <a:cxnLst/>
                <a:rect l="l" t="t" r="r" b="b"/>
                <a:pathLst>
                  <a:path w="1869339" h="1736332" extrusionOk="0">
                    <a:moveTo>
                      <a:pt x="927716" y="0"/>
                    </a:moveTo>
                    <a:cubicBezTo>
                      <a:pt x="337774" y="0"/>
                      <a:pt x="-16274" y="505694"/>
                      <a:pt x="576" y="943990"/>
                    </a:cubicBezTo>
                    <a:cubicBezTo>
                      <a:pt x="17425" y="1382285"/>
                      <a:pt x="422022" y="1736332"/>
                      <a:pt x="961483" y="1736332"/>
                    </a:cubicBezTo>
                    <a:cubicBezTo>
                      <a:pt x="1500945" y="1736332"/>
                      <a:pt x="1957118" y="1250776"/>
                      <a:pt x="1854924" y="724876"/>
                    </a:cubicBezTo>
                    <a:cubicBezTo>
                      <a:pt x="1769717" y="285279"/>
                      <a:pt x="1464506" y="0"/>
                      <a:pt x="927716"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36"/>
              <p:cNvSpPr/>
              <p:nvPr/>
            </p:nvSpPr>
            <p:spPr>
              <a:xfrm>
                <a:off x="298819" y="1299235"/>
                <a:ext cx="1869272" cy="912413"/>
              </a:xfrm>
              <a:custGeom>
                <a:avLst/>
                <a:gdLst/>
                <a:ahLst/>
                <a:cxnLst/>
                <a:rect l="l" t="t" r="r" b="b"/>
                <a:pathLst>
                  <a:path w="1869272" h="912413" extrusionOk="0">
                    <a:moveTo>
                      <a:pt x="963190" y="603915"/>
                    </a:moveTo>
                    <a:cubicBezTo>
                      <a:pt x="507291" y="603915"/>
                      <a:pt x="141942" y="366308"/>
                      <a:pt x="1940" y="34795"/>
                    </a:cubicBezTo>
                    <a:cubicBezTo>
                      <a:pt x="-54" y="63172"/>
                      <a:pt x="-511" y="91639"/>
                      <a:pt x="570" y="120071"/>
                    </a:cubicBezTo>
                    <a:cubicBezTo>
                      <a:pt x="17419" y="558435"/>
                      <a:pt x="422016" y="912414"/>
                      <a:pt x="961477" y="912414"/>
                    </a:cubicBezTo>
                    <a:cubicBezTo>
                      <a:pt x="1466829" y="912414"/>
                      <a:pt x="1899097" y="486242"/>
                      <a:pt x="1867658" y="0"/>
                    </a:cubicBezTo>
                    <a:cubicBezTo>
                      <a:pt x="1728135" y="347404"/>
                      <a:pt x="1367649" y="603915"/>
                      <a:pt x="963190" y="6039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36"/>
              <p:cNvSpPr/>
              <p:nvPr/>
            </p:nvSpPr>
            <p:spPr>
              <a:xfrm>
                <a:off x="557192" y="816095"/>
                <a:ext cx="758060" cy="758156"/>
              </a:xfrm>
              <a:custGeom>
                <a:avLst/>
                <a:gdLst/>
                <a:ahLst/>
                <a:cxnLst/>
                <a:rect l="l" t="t" r="r" b="b"/>
                <a:pathLst>
                  <a:path w="758060" h="758156" extrusionOk="0">
                    <a:moveTo>
                      <a:pt x="724496" y="223151"/>
                    </a:moveTo>
                    <a:cubicBezTo>
                      <a:pt x="687310" y="294289"/>
                      <a:pt x="599494" y="321817"/>
                      <a:pt x="528355" y="284631"/>
                    </a:cubicBezTo>
                    <a:cubicBezTo>
                      <a:pt x="457217" y="247446"/>
                      <a:pt x="429689" y="159629"/>
                      <a:pt x="466875" y="88491"/>
                    </a:cubicBezTo>
                    <a:cubicBezTo>
                      <a:pt x="479923" y="63532"/>
                      <a:pt x="499937" y="42901"/>
                      <a:pt x="524492" y="29106"/>
                    </a:cubicBezTo>
                    <a:cubicBezTo>
                      <a:pt x="331208" y="-51203"/>
                      <a:pt x="109416" y="40382"/>
                      <a:pt x="29107" y="233665"/>
                    </a:cubicBezTo>
                    <a:cubicBezTo>
                      <a:pt x="-51203" y="426949"/>
                      <a:pt x="40381" y="648740"/>
                      <a:pt x="233665" y="729050"/>
                    </a:cubicBezTo>
                    <a:cubicBezTo>
                      <a:pt x="426956" y="809360"/>
                      <a:pt x="648741" y="717776"/>
                      <a:pt x="729051" y="524492"/>
                    </a:cubicBezTo>
                    <a:cubicBezTo>
                      <a:pt x="769257" y="427730"/>
                      <a:pt x="767606" y="318645"/>
                      <a:pt x="724496" y="223151"/>
                    </a:cubicBezTo>
                    <a:close/>
                  </a:path>
                </a:pathLst>
              </a:custGeom>
              <a:gradFill>
                <a:gsLst>
                  <a:gs pos="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821" name="Google Shape;821;p36"/>
              <p:cNvSpPr/>
              <p:nvPr/>
            </p:nvSpPr>
            <p:spPr>
              <a:xfrm>
                <a:off x="731068" y="988792"/>
                <a:ext cx="411706" cy="411763"/>
              </a:xfrm>
              <a:custGeom>
                <a:avLst/>
                <a:gdLst/>
                <a:ahLst/>
                <a:cxnLst/>
                <a:rect l="l" t="t" r="r" b="b"/>
                <a:pathLst>
                  <a:path w="411706" h="411763" extrusionOk="0">
                    <a:moveTo>
                      <a:pt x="279862" y="13810"/>
                    </a:moveTo>
                    <a:cubicBezTo>
                      <a:pt x="173784" y="-27047"/>
                      <a:pt x="54666" y="25824"/>
                      <a:pt x="13809" y="131901"/>
                    </a:cubicBezTo>
                    <a:cubicBezTo>
                      <a:pt x="-27048" y="237978"/>
                      <a:pt x="25830" y="357097"/>
                      <a:pt x="131907" y="397954"/>
                    </a:cubicBezTo>
                    <a:cubicBezTo>
                      <a:pt x="237984" y="438811"/>
                      <a:pt x="357096" y="385940"/>
                      <a:pt x="397953" y="279863"/>
                    </a:cubicBezTo>
                    <a:cubicBezTo>
                      <a:pt x="417090" y="230170"/>
                      <a:pt x="416227" y="174998"/>
                      <a:pt x="395549" y="125935"/>
                    </a:cubicBezTo>
                    <a:cubicBezTo>
                      <a:pt x="337897" y="115325"/>
                      <a:pt x="292273" y="71105"/>
                      <a:pt x="279862" y="138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2" name="Google Shape;822;p36"/>
            <p:cNvGrpSpPr/>
            <p:nvPr/>
          </p:nvGrpSpPr>
          <p:grpSpPr>
            <a:xfrm>
              <a:off x="6188258" y="1300137"/>
              <a:ext cx="1085737" cy="1017288"/>
              <a:chOff x="175906" y="401530"/>
              <a:chExt cx="2115209" cy="1982245"/>
            </a:xfrm>
          </p:grpSpPr>
          <p:sp>
            <p:nvSpPr>
              <p:cNvPr id="823" name="Google Shape;823;p36"/>
              <p:cNvSpPr/>
              <p:nvPr/>
            </p:nvSpPr>
            <p:spPr>
              <a:xfrm>
                <a:off x="175906" y="401530"/>
                <a:ext cx="2115209" cy="1982245"/>
              </a:xfrm>
              <a:custGeom>
                <a:avLst/>
                <a:gdLst/>
                <a:ahLst/>
                <a:cxnLst/>
                <a:rect l="l" t="t" r="r" b="b"/>
                <a:pathLst>
                  <a:path w="2115209" h="1982245" extrusionOk="0">
                    <a:moveTo>
                      <a:pt x="1084390" y="1982245"/>
                    </a:moveTo>
                    <a:cubicBezTo>
                      <a:pt x="797399" y="1982245"/>
                      <a:pt x="529106" y="1889709"/>
                      <a:pt x="328897" y="1721967"/>
                    </a:cubicBezTo>
                    <a:cubicBezTo>
                      <a:pt x="126839" y="1552306"/>
                      <a:pt x="10261" y="1321480"/>
                      <a:pt x="672" y="1072023"/>
                    </a:cubicBezTo>
                    <a:cubicBezTo>
                      <a:pt x="-9739" y="802772"/>
                      <a:pt x="101359" y="520575"/>
                      <a:pt x="297801" y="316119"/>
                    </a:cubicBezTo>
                    <a:cubicBezTo>
                      <a:pt x="390549" y="219263"/>
                      <a:pt x="501447" y="141599"/>
                      <a:pt x="624176" y="87554"/>
                    </a:cubicBezTo>
                    <a:cubicBezTo>
                      <a:pt x="758672" y="28980"/>
                      <a:pt x="903928" y="-836"/>
                      <a:pt x="1050622" y="18"/>
                    </a:cubicBezTo>
                    <a:cubicBezTo>
                      <a:pt x="1339737" y="18"/>
                      <a:pt x="1578920" y="75910"/>
                      <a:pt x="1761389" y="225501"/>
                    </a:cubicBezTo>
                    <a:cubicBezTo>
                      <a:pt x="1935570" y="368312"/>
                      <a:pt x="2049065" y="569754"/>
                      <a:pt x="2098449" y="824416"/>
                    </a:cubicBezTo>
                    <a:cubicBezTo>
                      <a:pt x="2125608" y="962926"/>
                      <a:pt x="2119696" y="1105894"/>
                      <a:pt x="2081189" y="1241684"/>
                    </a:cubicBezTo>
                    <a:cubicBezTo>
                      <a:pt x="2044085" y="1372426"/>
                      <a:pt x="1979968" y="1493928"/>
                      <a:pt x="1892966" y="1598334"/>
                    </a:cubicBezTo>
                    <a:cubicBezTo>
                      <a:pt x="1795930" y="1715323"/>
                      <a:pt x="1675038" y="1810249"/>
                      <a:pt x="1538371" y="1876764"/>
                    </a:cubicBezTo>
                    <a:cubicBezTo>
                      <a:pt x="1396903" y="1945628"/>
                      <a:pt x="1241722" y="1981683"/>
                      <a:pt x="1084390" y="1982245"/>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36"/>
              <p:cNvSpPr/>
              <p:nvPr/>
            </p:nvSpPr>
            <p:spPr>
              <a:xfrm>
                <a:off x="298813" y="475316"/>
                <a:ext cx="1869339" cy="1736332"/>
              </a:xfrm>
              <a:custGeom>
                <a:avLst/>
                <a:gdLst/>
                <a:ahLst/>
                <a:cxnLst/>
                <a:rect l="l" t="t" r="r" b="b"/>
                <a:pathLst>
                  <a:path w="1869339" h="1736332" extrusionOk="0">
                    <a:moveTo>
                      <a:pt x="927716" y="0"/>
                    </a:moveTo>
                    <a:cubicBezTo>
                      <a:pt x="337774" y="0"/>
                      <a:pt x="-16274" y="505694"/>
                      <a:pt x="576" y="943990"/>
                    </a:cubicBezTo>
                    <a:cubicBezTo>
                      <a:pt x="17425" y="1382285"/>
                      <a:pt x="422022" y="1736332"/>
                      <a:pt x="961483" y="1736332"/>
                    </a:cubicBezTo>
                    <a:cubicBezTo>
                      <a:pt x="1500945" y="1736332"/>
                      <a:pt x="1957118" y="1250776"/>
                      <a:pt x="1854924" y="724876"/>
                    </a:cubicBezTo>
                    <a:cubicBezTo>
                      <a:pt x="1769717" y="285279"/>
                      <a:pt x="1464506" y="0"/>
                      <a:pt x="927716"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36"/>
              <p:cNvSpPr/>
              <p:nvPr/>
            </p:nvSpPr>
            <p:spPr>
              <a:xfrm>
                <a:off x="298819" y="1299235"/>
                <a:ext cx="1869272" cy="912413"/>
              </a:xfrm>
              <a:custGeom>
                <a:avLst/>
                <a:gdLst/>
                <a:ahLst/>
                <a:cxnLst/>
                <a:rect l="l" t="t" r="r" b="b"/>
                <a:pathLst>
                  <a:path w="1869272" h="912413" extrusionOk="0">
                    <a:moveTo>
                      <a:pt x="963190" y="603915"/>
                    </a:moveTo>
                    <a:cubicBezTo>
                      <a:pt x="507291" y="603915"/>
                      <a:pt x="141942" y="366308"/>
                      <a:pt x="1940" y="34795"/>
                    </a:cubicBezTo>
                    <a:cubicBezTo>
                      <a:pt x="-54" y="63172"/>
                      <a:pt x="-511" y="91639"/>
                      <a:pt x="570" y="120071"/>
                    </a:cubicBezTo>
                    <a:cubicBezTo>
                      <a:pt x="17419" y="558435"/>
                      <a:pt x="422016" y="912414"/>
                      <a:pt x="961477" y="912414"/>
                    </a:cubicBezTo>
                    <a:cubicBezTo>
                      <a:pt x="1466829" y="912414"/>
                      <a:pt x="1899097" y="486242"/>
                      <a:pt x="1867658" y="0"/>
                    </a:cubicBezTo>
                    <a:cubicBezTo>
                      <a:pt x="1728135" y="347404"/>
                      <a:pt x="1367649" y="603915"/>
                      <a:pt x="963190" y="6039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36"/>
              <p:cNvSpPr/>
              <p:nvPr/>
            </p:nvSpPr>
            <p:spPr>
              <a:xfrm>
                <a:off x="557192" y="816095"/>
                <a:ext cx="758060" cy="758156"/>
              </a:xfrm>
              <a:custGeom>
                <a:avLst/>
                <a:gdLst/>
                <a:ahLst/>
                <a:cxnLst/>
                <a:rect l="l" t="t" r="r" b="b"/>
                <a:pathLst>
                  <a:path w="758060" h="758156" extrusionOk="0">
                    <a:moveTo>
                      <a:pt x="724496" y="223151"/>
                    </a:moveTo>
                    <a:cubicBezTo>
                      <a:pt x="687310" y="294289"/>
                      <a:pt x="599494" y="321817"/>
                      <a:pt x="528355" y="284631"/>
                    </a:cubicBezTo>
                    <a:cubicBezTo>
                      <a:pt x="457217" y="247446"/>
                      <a:pt x="429689" y="159629"/>
                      <a:pt x="466875" y="88491"/>
                    </a:cubicBezTo>
                    <a:cubicBezTo>
                      <a:pt x="479923" y="63532"/>
                      <a:pt x="499937" y="42901"/>
                      <a:pt x="524492" y="29106"/>
                    </a:cubicBezTo>
                    <a:cubicBezTo>
                      <a:pt x="331208" y="-51203"/>
                      <a:pt x="109416" y="40382"/>
                      <a:pt x="29107" y="233665"/>
                    </a:cubicBezTo>
                    <a:cubicBezTo>
                      <a:pt x="-51203" y="426949"/>
                      <a:pt x="40381" y="648740"/>
                      <a:pt x="233665" y="729050"/>
                    </a:cubicBezTo>
                    <a:cubicBezTo>
                      <a:pt x="426956" y="809360"/>
                      <a:pt x="648741" y="717776"/>
                      <a:pt x="729051" y="524492"/>
                    </a:cubicBezTo>
                    <a:cubicBezTo>
                      <a:pt x="769257" y="427730"/>
                      <a:pt x="767606" y="318645"/>
                      <a:pt x="724496" y="223151"/>
                    </a:cubicBezTo>
                    <a:close/>
                  </a:path>
                </a:pathLst>
              </a:custGeom>
              <a:gradFill>
                <a:gsLst>
                  <a:gs pos="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827" name="Google Shape;827;p36"/>
              <p:cNvSpPr/>
              <p:nvPr/>
            </p:nvSpPr>
            <p:spPr>
              <a:xfrm>
                <a:off x="731068" y="988792"/>
                <a:ext cx="411706" cy="411763"/>
              </a:xfrm>
              <a:custGeom>
                <a:avLst/>
                <a:gdLst/>
                <a:ahLst/>
                <a:cxnLst/>
                <a:rect l="l" t="t" r="r" b="b"/>
                <a:pathLst>
                  <a:path w="411706" h="411763" extrusionOk="0">
                    <a:moveTo>
                      <a:pt x="279862" y="13810"/>
                    </a:moveTo>
                    <a:cubicBezTo>
                      <a:pt x="173784" y="-27047"/>
                      <a:pt x="54666" y="25824"/>
                      <a:pt x="13809" y="131901"/>
                    </a:cubicBezTo>
                    <a:cubicBezTo>
                      <a:pt x="-27048" y="237978"/>
                      <a:pt x="25830" y="357097"/>
                      <a:pt x="131907" y="397954"/>
                    </a:cubicBezTo>
                    <a:cubicBezTo>
                      <a:pt x="237984" y="438811"/>
                      <a:pt x="357096" y="385940"/>
                      <a:pt x="397953" y="279863"/>
                    </a:cubicBezTo>
                    <a:cubicBezTo>
                      <a:pt x="417090" y="230170"/>
                      <a:pt x="416227" y="174998"/>
                      <a:pt x="395549" y="125935"/>
                    </a:cubicBezTo>
                    <a:cubicBezTo>
                      <a:pt x="337897" y="115325"/>
                      <a:pt x="292273" y="71105"/>
                      <a:pt x="279862" y="138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28" name="Google Shape;828;p36"/>
          <p:cNvGrpSpPr/>
          <p:nvPr/>
        </p:nvGrpSpPr>
        <p:grpSpPr>
          <a:xfrm>
            <a:off x="4846351" y="1325056"/>
            <a:ext cx="3769524" cy="714197"/>
            <a:chOff x="4846351" y="1300131"/>
            <a:chExt cx="3769524" cy="714197"/>
          </a:xfrm>
        </p:grpSpPr>
        <p:grpSp>
          <p:nvGrpSpPr>
            <p:cNvPr id="829" name="Google Shape;829;p36"/>
            <p:cNvGrpSpPr/>
            <p:nvPr/>
          </p:nvGrpSpPr>
          <p:grpSpPr>
            <a:xfrm rot="10800000">
              <a:off x="4846351" y="1300131"/>
              <a:ext cx="453116" cy="714197"/>
              <a:chOff x="1620532" y="2740711"/>
              <a:chExt cx="745257" cy="1174666"/>
            </a:xfrm>
          </p:grpSpPr>
          <p:sp>
            <p:nvSpPr>
              <p:cNvPr id="830" name="Google Shape;830;p36"/>
              <p:cNvSpPr/>
              <p:nvPr/>
            </p:nvSpPr>
            <p:spPr>
              <a:xfrm>
                <a:off x="1620532" y="2740711"/>
                <a:ext cx="745257" cy="1174666"/>
              </a:xfrm>
              <a:custGeom>
                <a:avLst/>
                <a:gdLst/>
                <a:ahLst/>
                <a:cxnLst/>
                <a:rect l="l" t="t" r="r" b="b"/>
                <a:pathLst>
                  <a:path w="745257" h="1174666" extrusionOk="0">
                    <a:moveTo>
                      <a:pt x="105526" y="385886"/>
                    </a:moveTo>
                    <a:cubicBezTo>
                      <a:pt x="105526" y="385886"/>
                      <a:pt x="389709" y="456640"/>
                      <a:pt x="547452" y="114511"/>
                    </a:cubicBezTo>
                    <a:cubicBezTo>
                      <a:pt x="625124" y="-53848"/>
                      <a:pt x="678481" y="-1313"/>
                      <a:pt x="704989" y="51359"/>
                    </a:cubicBezTo>
                    <a:cubicBezTo>
                      <a:pt x="763894" y="169032"/>
                      <a:pt x="825744" y="770550"/>
                      <a:pt x="360393" y="1174667"/>
                    </a:cubicBezTo>
                    <a:cubicBezTo>
                      <a:pt x="360257" y="1174598"/>
                      <a:pt x="-235850" y="1027952"/>
                      <a:pt x="105526" y="385886"/>
                    </a:cubicBezTo>
                    <a:close/>
                  </a:path>
                </a:pathLst>
              </a:custGeom>
              <a:solidFill>
                <a:srgbClr val="F8F1E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36"/>
              <p:cNvSpPr/>
              <p:nvPr/>
            </p:nvSpPr>
            <p:spPr>
              <a:xfrm>
                <a:off x="1763362" y="3112760"/>
                <a:ext cx="446402" cy="667683"/>
              </a:xfrm>
              <a:custGeom>
                <a:avLst/>
                <a:gdLst/>
                <a:ahLst/>
                <a:cxnLst/>
                <a:rect l="l" t="t" r="r" b="b"/>
                <a:pathLst>
                  <a:path w="446402" h="667683" extrusionOk="0">
                    <a:moveTo>
                      <a:pt x="446403" y="526996"/>
                    </a:moveTo>
                    <a:cubicBezTo>
                      <a:pt x="278523" y="500214"/>
                      <a:pt x="48382" y="393843"/>
                      <a:pt x="145028" y="0"/>
                    </a:cubicBezTo>
                    <a:cubicBezTo>
                      <a:pt x="115342" y="10103"/>
                      <a:pt x="84506" y="16432"/>
                      <a:pt x="53245" y="18836"/>
                    </a:cubicBezTo>
                    <a:cubicBezTo>
                      <a:pt x="-14085" y="183222"/>
                      <a:pt x="-95456" y="533023"/>
                      <a:pt x="348456" y="667683"/>
                    </a:cubicBezTo>
                    <a:cubicBezTo>
                      <a:pt x="384785" y="623463"/>
                      <a:pt x="417539" y="576414"/>
                      <a:pt x="446403" y="526996"/>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36"/>
              <p:cNvSpPr/>
              <p:nvPr/>
            </p:nvSpPr>
            <p:spPr>
              <a:xfrm>
                <a:off x="1980517" y="3061527"/>
                <a:ext cx="341579" cy="420075"/>
              </a:xfrm>
              <a:custGeom>
                <a:avLst/>
                <a:gdLst/>
                <a:ahLst/>
                <a:cxnLst/>
                <a:rect l="l" t="t" r="r" b="b"/>
                <a:pathLst>
                  <a:path w="341579" h="420075" extrusionOk="0">
                    <a:moveTo>
                      <a:pt x="26848" y="0"/>
                    </a:moveTo>
                    <a:cubicBezTo>
                      <a:pt x="18170" y="6301"/>
                      <a:pt x="9430" y="12103"/>
                      <a:pt x="614" y="17398"/>
                    </a:cubicBezTo>
                    <a:cubicBezTo>
                      <a:pt x="-5002" y="131783"/>
                      <a:pt x="22670" y="353020"/>
                      <a:pt x="305346" y="420076"/>
                    </a:cubicBezTo>
                    <a:cubicBezTo>
                      <a:pt x="319593" y="383294"/>
                      <a:pt x="331579" y="346719"/>
                      <a:pt x="341579" y="310485"/>
                    </a:cubicBezTo>
                    <a:cubicBezTo>
                      <a:pt x="258016" y="305280"/>
                      <a:pt x="119795" y="254114"/>
                      <a:pt x="26848"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36"/>
              <p:cNvSpPr/>
              <p:nvPr/>
            </p:nvSpPr>
            <p:spPr>
              <a:xfrm>
                <a:off x="2085517" y="2976457"/>
                <a:ext cx="278498" cy="208133"/>
              </a:xfrm>
              <a:custGeom>
                <a:avLst/>
                <a:gdLst/>
                <a:ahLst/>
                <a:cxnLst/>
                <a:rect l="l" t="t" r="r" b="b"/>
                <a:pathLst>
                  <a:path w="278498" h="208133" extrusionOk="0">
                    <a:moveTo>
                      <a:pt x="9521" y="0"/>
                    </a:moveTo>
                    <a:cubicBezTo>
                      <a:pt x="6370" y="4041"/>
                      <a:pt x="3219" y="7877"/>
                      <a:pt x="0" y="11713"/>
                    </a:cubicBezTo>
                    <a:cubicBezTo>
                      <a:pt x="34795" y="89522"/>
                      <a:pt x="117468" y="221785"/>
                      <a:pt x="272744" y="206990"/>
                    </a:cubicBezTo>
                    <a:cubicBezTo>
                      <a:pt x="275416" y="182812"/>
                      <a:pt x="277334" y="159044"/>
                      <a:pt x="278498" y="136441"/>
                    </a:cubicBezTo>
                    <a:cubicBezTo>
                      <a:pt x="201168" y="146578"/>
                      <a:pt x="103906" y="122947"/>
                      <a:pt x="9521"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36"/>
              <p:cNvSpPr/>
              <p:nvPr/>
            </p:nvSpPr>
            <p:spPr>
              <a:xfrm>
                <a:off x="1623727" y="2881337"/>
                <a:ext cx="606150" cy="548531"/>
              </a:xfrm>
              <a:custGeom>
                <a:avLst/>
                <a:gdLst/>
                <a:ahLst/>
                <a:cxnLst/>
                <a:rect l="l" t="t" r="r" b="b"/>
                <a:pathLst>
                  <a:path w="606150" h="548531" extrusionOk="0">
                    <a:moveTo>
                      <a:pt x="43768" y="373549"/>
                    </a:moveTo>
                    <a:cubicBezTo>
                      <a:pt x="21822" y="429769"/>
                      <a:pt x="7110" y="488551"/>
                      <a:pt x="0" y="548483"/>
                    </a:cubicBezTo>
                    <a:cubicBezTo>
                      <a:pt x="270142" y="552525"/>
                      <a:pt x="564668" y="299095"/>
                      <a:pt x="602340" y="72447"/>
                    </a:cubicBezTo>
                    <a:cubicBezTo>
                      <a:pt x="620217" y="-35089"/>
                      <a:pt x="570627" y="-3855"/>
                      <a:pt x="548161" y="44433"/>
                    </a:cubicBezTo>
                    <a:cubicBezTo>
                      <a:pt x="413980" y="333343"/>
                      <a:pt x="151099" y="356905"/>
                      <a:pt x="43768" y="373549"/>
                    </a:cubicBezTo>
                    <a:close/>
                  </a:path>
                </a:pathLst>
              </a:custGeom>
              <a:solidFill>
                <a:srgbClr val="FFFFFF">
                  <a:alpha val="547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5" name="Google Shape;835;p36"/>
            <p:cNvGrpSpPr/>
            <p:nvPr/>
          </p:nvGrpSpPr>
          <p:grpSpPr>
            <a:xfrm rot="10800000">
              <a:off x="8162782" y="1300131"/>
              <a:ext cx="453093" cy="714197"/>
              <a:chOff x="188982" y="2740711"/>
              <a:chExt cx="745218" cy="1174666"/>
            </a:xfrm>
          </p:grpSpPr>
          <p:sp>
            <p:nvSpPr>
              <p:cNvPr id="836" name="Google Shape;836;p36"/>
              <p:cNvSpPr/>
              <p:nvPr/>
            </p:nvSpPr>
            <p:spPr>
              <a:xfrm>
                <a:off x="188982" y="2740711"/>
                <a:ext cx="745218" cy="1174666"/>
              </a:xfrm>
              <a:custGeom>
                <a:avLst/>
                <a:gdLst/>
                <a:ahLst/>
                <a:cxnLst/>
                <a:rect l="l" t="t" r="r" b="b"/>
                <a:pathLst>
                  <a:path w="745218" h="1174666" extrusionOk="0">
                    <a:moveTo>
                      <a:pt x="639800" y="385886"/>
                    </a:moveTo>
                    <a:cubicBezTo>
                      <a:pt x="639800" y="385886"/>
                      <a:pt x="355617" y="456640"/>
                      <a:pt x="197806" y="114511"/>
                    </a:cubicBezTo>
                    <a:cubicBezTo>
                      <a:pt x="120133" y="-53848"/>
                      <a:pt x="66844" y="-1313"/>
                      <a:pt x="40268" y="51359"/>
                    </a:cubicBezTo>
                    <a:cubicBezTo>
                      <a:pt x="-18637" y="169032"/>
                      <a:pt x="-80487" y="770550"/>
                      <a:pt x="384864" y="1174667"/>
                    </a:cubicBezTo>
                    <a:cubicBezTo>
                      <a:pt x="384864" y="1174598"/>
                      <a:pt x="980970" y="1027952"/>
                      <a:pt x="639800" y="385886"/>
                    </a:cubicBezTo>
                    <a:close/>
                  </a:path>
                </a:pathLst>
              </a:custGeom>
              <a:solidFill>
                <a:srgbClr val="F8F1E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36"/>
              <p:cNvSpPr/>
              <p:nvPr/>
            </p:nvSpPr>
            <p:spPr>
              <a:xfrm>
                <a:off x="344800" y="3112760"/>
                <a:ext cx="446368" cy="667683"/>
              </a:xfrm>
              <a:custGeom>
                <a:avLst/>
                <a:gdLst/>
                <a:ahLst/>
                <a:cxnLst/>
                <a:rect l="l" t="t" r="r" b="b"/>
                <a:pathLst>
                  <a:path w="446368" h="667683" extrusionOk="0">
                    <a:moveTo>
                      <a:pt x="0" y="526996"/>
                    </a:moveTo>
                    <a:cubicBezTo>
                      <a:pt x="167948" y="500214"/>
                      <a:pt x="398021" y="393843"/>
                      <a:pt x="301375" y="0"/>
                    </a:cubicBezTo>
                    <a:cubicBezTo>
                      <a:pt x="331033" y="10110"/>
                      <a:pt x="361849" y="16439"/>
                      <a:pt x="393089" y="18836"/>
                    </a:cubicBezTo>
                    <a:cubicBezTo>
                      <a:pt x="460488" y="183222"/>
                      <a:pt x="541791" y="533023"/>
                      <a:pt x="97947" y="667683"/>
                    </a:cubicBezTo>
                    <a:cubicBezTo>
                      <a:pt x="61639" y="623443"/>
                      <a:pt x="28888" y="576401"/>
                      <a:pt x="0" y="526996"/>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36"/>
              <p:cNvSpPr/>
              <p:nvPr/>
            </p:nvSpPr>
            <p:spPr>
              <a:xfrm>
                <a:off x="232538" y="3061527"/>
                <a:ext cx="341567" cy="420075"/>
              </a:xfrm>
              <a:custGeom>
                <a:avLst/>
                <a:gdLst/>
                <a:ahLst/>
                <a:cxnLst/>
                <a:rect l="l" t="t" r="r" b="b"/>
                <a:pathLst>
                  <a:path w="341567" h="420075" extrusionOk="0">
                    <a:moveTo>
                      <a:pt x="314663" y="0"/>
                    </a:moveTo>
                    <a:cubicBezTo>
                      <a:pt x="323430" y="6301"/>
                      <a:pt x="332198" y="12103"/>
                      <a:pt x="340965" y="17398"/>
                    </a:cubicBezTo>
                    <a:cubicBezTo>
                      <a:pt x="346513" y="131783"/>
                      <a:pt x="318910" y="353020"/>
                      <a:pt x="36234" y="420076"/>
                    </a:cubicBezTo>
                    <a:cubicBezTo>
                      <a:pt x="21987" y="383294"/>
                      <a:pt x="10000" y="346719"/>
                      <a:pt x="0" y="310485"/>
                    </a:cubicBezTo>
                    <a:cubicBezTo>
                      <a:pt x="83495" y="305280"/>
                      <a:pt x="221785" y="254114"/>
                      <a:pt x="314663"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36"/>
              <p:cNvSpPr/>
              <p:nvPr/>
            </p:nvSpPr>
            <p:spPr>
              <a:xfrm>
                <a:off x="190551" y="2976457"/>
                <a:ext cx="278498" cy="208133"/>
              </a:xfrm>
              <a:custGeom>
                <a:avLst/>
                <a:gdLst/>
                <a:ahLst/>
                <a:cxnLst/>
                <a:rect l="l" t="t" r="r" b="b"/>
                <a:pathLst>
                  <a:path w="278498" h="208133" extrusionOk="0">
                    <a:moveTo>
                      <a:pt x="268977" y="0"/>
                    </a:moveTo>
                    <a:cubicBezTo>
                      <a:pt x="272128" y="4041"/>
                      <a:pt x="275347" y="7877"/>
                      <a:pt x="278498" y="11713"/>
                    </a:cubicBezTo>
                    <a:cubicBezTo>
                      <a:pt x="243703" y="89522"/>
                      <a:pt x="161099" y="221785"/>
                      <a:pt x="5754" y="206990"/>
                    </a:cubicBezTo>
                    <a:cubicBezTo>
                      <a:pt x="3082" y="182812"/>
                      <a:pt x="1233" y="159044"/>
                      <a:pt x="0" y="136441"/>
                    </a:cubicBezTo>
                    <a:cubicBezTo>
                      <a:pt x="77399" y="146578"/>
                      <a:pt x="174661" y="122947"/>
                      <a:pt x="268977" y="0"/>
                    </a:cubicBezTo>
                    <a:close/>
                  </a:path>
                </a:pathLst>
              </a:custGeom>
              <a:solidFill>
                <a:srgbClr val="F0E0C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36"/>
              <p:cNvSpPr/>
              <p:nvPr/>
            </p:nvSpPr>
            <p:spPr>
              <a:xfrm>
                <a:off x="324756" y="2881337"/>
                <a:ext cx="606150" cy="548531"/>
              </a:xfrm>
              <a:custGeom>
                <a:avLst/>
                <a:gdLst/>
                <a:ahLst/>
                <a:cxnLst/>
                <a:rect l="l" t="t" r="r" b="b"/>
                <a:pathLst>
                  <a:path w="606150" h="548531" extrusionOk="0">
                    <a:moveTo>
                      <a:pt x="562383" y="373549"/>
                    </a:moveTo>
                    <a:cubicBezTo>
                      <a:pt x="584328" y="429769"/>
                      <a:pt x="599041" y="488551"/>
                      <a:pt x="606151" y="548483"/>
                    </a:cubicBezTo>
                    <a:cubicBezTo>
                      <a:pt x="336009" y="552525"/>
                      <a:pt x="41483" y="299095"/>
                      <a:pt x="3811" y="72447"/>
                    </a:cubicBezTo>
                    <a:cubicBezTo>
                      <a:pt x="-14066" y="-35089"/>
                      <a:pt x="35524" y="-3855"/>
                      <a:pt x="57921" y="44433"/>
                    </a:cubicBezTo>
                    <a:cubicBezTo>
                      <a:pt x="192170" y="333343"/>
                      <a:pt x="455052" y="356905"/>
                      <a:pt x="562383" y="373549"/>
                    </a:cubicBezTo>
                    <a:close/>
                  </a:path>
                </a:pathLst>
              </a:custGeom>
              <a:solidFill>
                <a:srgbClr val="FFFFFF">
                  <a:alpha val="547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r>
              <a:rPr lang="en-US" b="1" dirty="0"/>
              <a:t>https://www.youtube.com/watch?v=dOkyKyVFnSs</a:t>
            </a:r>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a:t>
            </a:fld>
            <a:endParaRPr lang="en"/>
          </a:p>
        </p:txBody>
      </p:sp>
      <p:pic>
        <p:nvPicPr>
          <p:cNvPr id="5" name="Y2Mate.is - Inside Out Guessing the feelings.-dOkyKyVFnSs-720p-164784818441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46279" y="401350"/>
            <a:ext cx="7302741" cy="4107792"/>
          </a:xfrm>
          <a:prstGeom prst="rect">
            <a:avLst/>
          </a:prstGeom>
        </p:spPr>
      </p:pic>
    </p:spTree>
    <p:extLst>
      <p:ext uri="{BB962C8B-B14F-4D97-AF65-F5344CB8AC3E}">
        <p14:creationId xmlns:p14="http://schemas.microsoft.com/office/powerpoint/2010/main" val="189272055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45455">
                <p:cTn id="7"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3"/>
          <p:cNvSpPr txBox="1">
            <a:spLocks noGrp="1"/>
          </p:cNvSpPr>
          <p:nvPr>
            <p:ph type="title"/>
          </p:nvPr>
        </p:nvSpPr>
        <p:spPr>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4000" dirty="0">
                <a:solidFill>
                  <a:schemeClr val="bg1"/>
                </a:solidFill>
              </a:rPr>
              <a:t>W</a:t>
            </a:r>
            <a:r>
              <a:rPr lang="en" sz="4000" dirty="0">
                <a:solidFill>
                  <a:schemeClr val="bg1"/>
                </a:solidFill>
              </a:rPr>
              <a:t>hat we mean by emotions?</a:t>
            </a:r>
            <a:endParaRPr sz="4000" dirty="0">
              <a:solidFill>
                <a:schemeClr val="bg1"/>
              </a:solidFill>
            </a:endParaRPr>
          </a:p>
        </p:txBody>
      </p:sp>
      <p:sp>
        <p:nvSpPr>
          <p:cNvPr id="111" name="Google Shape;111;p13"/>
          <p:cNvSpPr txBox="1">
            <a:spLocks noGrp="1"/>
          </p:cNvSpPr>
          <p:nvPr>
            <p:ph type="body" idx="1"/>
          </p:nvPr>
        </p:nvSpPr>
        <p:spPr>
          <a:xfrm>
            <a:off x="595241" y="1585427"/>
            <a:ext cx="4693500" cy="2642400"/>
          </a:xfrm>
          <a:prstGeom prst="rect">
            <a:avLst/>
          </a:prstGeom>
        </p:spPr>
        <p:txBody>
          <a:bodyPr spcFirstLastPara="1" wrap="square" lIns="0" tIns="0" rIns="0" bIns="0" anchor="t" anchorCtr="0">
            <a:noAutofit/>
          </a:bodyPr>
          <a:lstStyle/>
          <a:p>
            <a:pPr marL="0" lvl="0" indent="0" algn="just">
              <a:buNone/>
            </a:pPr>
            <a:r>
              <a:rPr lang="en-US" sz="1600" b="1" dirty="0"/>
              <a:t>Subjective (personal) experience that arises unconsciously and spontaneously in response to the environment around us. It is an automated response to events that happens to us. (emotion is how the body responds)</a:t>
            </a:r>
          </a:p>
          <a:p>
            <a:pPr marL="0" indent="0" algn="just">
              <a:buNone/>
            </a:pPr>
            <a:r>
              <a:rPr lang="en-US" sz="1600" b="1" dirty="0"/>
              <a:t>A complex state of feeling that results in physical and psychological changes that influence thought and behavior</a:t>
            </a:r>
            <a:r>
              <a:rPr lang="en-US" sz="1600" dirty="0"/>
              <a:t>.</a:t>
            </a:r>
          </a:p>
          <a:p>
            <a:pPr marL="0" lvl="0" indent="0">
              <a:buNone/>
            </a:pPr>
            <a:endParaRPr sz="1600" b="1" dirty="0"/>
          </a:p>
        </p:txBody>
      </p:sp>
      <p:sp>
        <p:nvSpPr>
          <p:cNvPr id="112" name="Google Shape;112;p1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pic>
        <p:nvPicPr>
          <p:cNvPr id="2" name="Picture 1"/>
          <p:cNvPicPr>
            <a:picLocks noChangeAspect="1"/>
          </p:cNvPicPr>
          <p:nvPr/>
        </p:nvPicPr>
        <p:blipFill>
          <a:blip r:embed="rId3"/>
          <a:stretch>
            <a:fillRect/>
          </a:stretch>
        </p:blipFill>
        <p:spPr>
          <a:xfrm>
            <a:off x="5548800" y="870626"/>
            <a:ext cx="3249250" cy="277578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4"/>
          <p:cNvSpPr txBox="1">
            <a:spLocks noGrp="1"/>
          </p:cNvSpPr>
          <p:nvPr>
            <p:ph type="title"/>
          </p:nvPr>
        </p:nvSpPr>
        <p:spPr>
          <a:xfrm>
            <a:off x="501782" y="-472485"/>
            <a:ext cx="7039920" cy="1203517"/>
          </a:xfrm>
          <a:prstGeom prst="rect">
            <a:avLst/>
          </a:prstGeom>
        </p:spPr>
        <p:txBody>
          <a:bodyPr spcFirstLastPara="1" wrap="square" lIns="0" tIns="0" rIns="0" bIns="0" anchor="b" anchorCtr="0">
            <a:noAutofit/>
          </a:bodyPr>
          <a:lstStyle/>
          <a:p>
            <a:pPr marL="0" lvl="0" indent="0" algn="l" rtl="0">
              <a:spcBef>
                <a:spcPts val="0"/>
              </a:spcBef>
              <a:spcAft>
                <a:spcPts val="0"/>
              </a:spcAft>
              <a:buNone/>
            </a:pPr>
            <a:endParaRPr dirty="0">
              <a:solidFill>
                <a:schemeClr val="accent2"/>
              </a:solidFill>
            </a:endParaRPr>
          </a:p>
          <a:p>
            <a:pPr marL="0" lvl="0" indent="0" algn="l" rtl="0">
              <a:spcBef>
                <a:spcPts val="0"/>
              </a:spcBef>
              <a:spcAft>
                <a:spcPts val="0"/>
              </a:spcAft>
              <a:buNone/>
            </a:pPr>
            <a:r>
              <a:rPr lang="en" dirty="0"/>
              <a:t>Emotions have three components:</a:t>
            </a:r>
            <a:endParaRPr dirty="0"/>
          </a:p>
        </p:txBody>
      </p:sp>
      <p:sp>
        <p:nvSpPr>
          <p:cNvPr id="133" name="Google Shape;133;p14"/>
          <p:cNvSpPr txBox="1">
            <a:spLocks noGrp="1"/>
          </p:cNvSpPr>
          <p:nvPr>
            <p:ph type="subTitle" idx="4294967295"/>
          </p:nvPr>
        </p:nvSpPr>
        <p:spPr>
          <a:xfrm>
            <a:off x="245361" y="731032"/>
            <a:ext cx="6163827" cy="2936660"/>
          </a:xfrm>
          <a:prstGeom prst="rect">
            <a:avLst/>
          </a:prstGeom>
        </p:spPr>
        <p:txBody>
          <a:bodyPr spcFirstLastPara="1" wrap="square" lIns="0" tIns="0" rIns="0" bIns="0" anchor="t" anchorCtr="0">
            <a:noAutofit/>
          </a:bodyPr>
          <a:lstStyle/>
          <a:p>
            <a:pPr lvl="0" indent="-457200" algn="l" rtl="0">
              <a:spcBef>
                <a:spcPts val="0"/>
              </a:spcBef>
              <a:spcAft>
                <a:spcPts val="0"/>
              </a:spcAft>
              <a:buAutoNum type="arabicPeriod"/>
            </a:pPr>
            <a:endParaRPr lang="en-US" sz="1600" b="1" dirty="0"/>
          </a:p>
          <a:p>
            <a:pPr algn="just" fontAlgn="base"/>
            <a:r>
              <a:rPr lang="en-US" sz="1600" b="1" dirty="0"/>
              <a:t>Subjective component</a:t>
            </a:r>
            <a:r>
              <a:rPr lang="en-US" sz="1600" dirty="0"/>
              <a:t>: How you experience the emotion (conscious experience)</a:t>
            </a:r>
          </a:p>
          <a:p>
            <a:pPr algn="just" fontAlgn="base"/>
            <a:r>
              <a:rPr lang="en-US" sz="1600" dirty="0"/>
              <a:t>For example, one person may feel anger and regret at the loss of a loved one while another may experience intense sadness.</a:t>
            </a:r>
          </a:p>
          <a:p>
            <a:pPr lvl="0" algn="just" fontAlgn="base"/>
            <a:r>
              <a:rPr lang="en-US" sz="1600" b="1" dirty="0"/>
              <a:t>Physiological component</a:t>
            </a:r>
            <a:r>
              <a:rPr lang="en-US" sz="1600" dirty="0"/>
              <a:t>: How your body reacts to the emotion </a:t>
            </a:r>
            <a:r>
              <a:rPr lang="en-US" sz="1600" b="1" dirty="0"/>
              <a:t>(rapid heartbeat etc.)</a:t>
            </a:r>
            <a:endParaRPr lang="en-US" sz="1600" dirty="0"/>
          </a:p>
          <a:p>
            <a:pPr algn="just" fontAlgn="base"/>
            <a:r>
              <a:rPr lang="en-US" sz="1600" b="1" dirty="0"/>
              <a:t>Expressive component</a:t>
            </a:r>
            <a:r>
              <a:rPr lang="en-US" sz="1600" dirty="0"/>
              <a:t>: How you behave in response to the emotion (physical reaction) </a:t>
            </a:r>
          </a:p>
          <a:p>
            <a:pPr algn="just" fontAlgn="base"/>
            <a:r>
              <a:rPr lang="en-US" sz="1600" dirty="0"/>
              <a:t>For example: smile, a grimace, a laugh or a sigh, along with many other reactions depending on societal norms and personality.</a:t>
            </a:r>
          </a:p>
          <a:p>
            <a:pPr lvl="0" indent="-457200" algn="just" rtl="0">
              <a:spcBef>
                <a:spcPts val="0"/>
              </a:spcBef>
              <a:spcAft>
                <a:spcPts val="0"/>
              </a:spcAft>
              <a:buAutoNum type="arabicPeriod"/>
            </a:pPr>
            <a:endParaRPr sz="1600" b="1" dirty="0"/>
          </a:p>
        </p:txBody>
      </p:sp>
      <p:pic>
        <p:nvPicPr>
          <p:cNvPr id="2" name="Picture 1"/>
          <p:cNvPicPr>
            <a:picLocks noChangeAspect="1"/>
          </p:cNvPicPr>
          <p:nvPr/>
        </p:nvPicPr>
        <p:blipFill>
          <a:blip r:embed="rId3"/>
          <a:stretch>
            <a:fillRect/>
          </a:stretch>
        </p:blipFill>
        <p:spPr>
          <a:xfrm>
            <a:off x="6621518" y="852135"/>
            <a:ext cx="2427889" cy="22517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7591" y="461394"/>
            <a:ext cx="7216174" cy="4212257"/>
          </a:xfrm>
        </p:spPr>
        <p:txBody>
          <a:bodyPr/>
          <a:lstStyle/>
          <a:p>
            <a:pPr algn="just" fontAlgn="base"/>
            <a:r>
              <a:rPr lang="en-US" sz="2000" b="0" dirty="0">
                <a:solidFill>
                  <a:schemeClr val="tx1"/>
                </a:solidFill>
              </a:rPr>
              <a:t>Here are a few facts about emotions:</a:t>
            </a:r>
            <a:br>
              <a:rPr lang="en-US" sz="2000" b="0" dirty="0">
                <a:solidFill>
                  <a:schemeClr val="tx1"/>
                </a:solidFill>
              </a:rPr>
            </a:br>
            <a:r>
              <a:rPr lang="en-US" sz="2000" b="0" dirty="0">
                <a:solidFill>
                  <a:schemeClr val="tx1"/>
                </a:solidFill>
              </a:rPr>
              <a:t/>
            </a:r>
            <a:br>
              <a:rPr lang="en-US" sz="2000" b="0" dirty="0">
                <a:solidFill>
                  <a:schemeClr val="tx1"/>
                </a:solidFill>
              </a:rPr>
            </a:br>
            <a:r>
              <a:rPr lang="en-US" sz="2000" dirty="0">
                <a:solidFill>
                  <a:schemeClr val="tx1"/>
                </a:solidFill>
              </a:rPr>
              <a:t>Emotions come and go.</a:t>
            </a:r>
            <a:r>
              <a:rPr lang="en-US" sz="2000" b="0" dirty="0">
                <a:solidFill>
                  <a:schemeClr val="tx1"/>
                </a:solidFill>
              </a:rPr>
              <a:t> Most of us feel many different emotions throughout the day. Some last just a few seconds. Others might linger to become a mood.</a:t>
            </a:r>
            <a:br>
              <a:rPr lang="en-US" sz="2000" b="0" dirty="0">
                <a:solidFill>
                  <a:schemeClr val="tx1"/>
                </a:solidFill>
              </a:rPr>
            </a:br>
            <a:r>
              <a:rPr lang="en-US" sz="2000" b="0" dirty="0">
                <a:solidFill>
                  <a:schemeClr val="tx1"/>
                </a:solidFill>
              </a:rPr>
              <a:t/>
            </a:r>
            <a:br>
              <a:rPr lang="en-US" sz="2000" b="0" dirty="0">
                <a:solidFill>
                  <a:schemeClr val="tx1"/>
                </a:solidFill>
              </a:rPr>
            </a:br>
            <a:r>
              <a:rPr lang="en-US" sz="2000" dirty="0">
                <a:solidFill>
                  <a:schemeClr val="tx1"/>
                </a:solidFill>
              </a:rPr>
              <a:t>Emotions can be mild, intense, or anywhere in between.</a:t>
            </a:r>
            <a:r>
              <a:rPr lang="en-US" sz="2000" b="0" dirty="0">
                <a:solidFill>
                  <a:schemeClr val="tx1"/>
                </a:solidFill>
              </a:rPr>
              <a:t> The intensity of an emotion can depend on the situation and on the person.</a:t>
            </a:r>
            <a:br>
              <a:rPr lang="en-US" sz="2000" b="0" dirty="0">
                <a:solidFill>
                  <a:schemeClr val="tx1"/>
                </a:solidFill>
              </a:rPr>
            </a:br>
            <a:r>
              <a:rPr lang="en-US" sz="2000" b="0" dirty="0">
                <a:solidFill>
                  <a:schemeClr val="tx1"/>
                </a:solidFill>
              </a:rPr>
              <a:t/>
            </a:r>
            <a:br>
              <a:rPr lang="en-US" sz="2000" b="0" dirty="0">
                <a:solidFill>
                  <a:schemeClr val="tx1"/>
                </a:solidFill>
              </a:rPr>
            </a:br>
            <a:r>
              <a:rPr lang="en-US" sz="2000" dirty="0">
                <a:solidFill>
                  <a:schemeClr val="tx1"/>
                </a:solidFill>
              </a:rPr>
              <a:t>There are no good or bad emotions, but there are good and bad ways of expressing (or acting on) emotions.</a:t>
            </a:r>
            <a:r>
              <a:rPr lang="en-US" sz="2000" b="0" dirty="0">
                <a:solidFill>
                  <a:schemeClr val="tx1"/>
                </a:solidFill>
              </a:rPr>
              <a:t> Learning how to express emotions in acceptable ways is a separate skill — managing emotions — that is built on a foundation of being able to understand emotions.</a:t>
            </a:r>
          </a:p>
        </p:txBody>
      </p:sp>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1191591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a:p>
        </p:txBody>
      </p:sp>
      <p:sp>
        <p:nvSpPr>
          <p:cNvPr id="5" name="Title 1"/>
          <p:cNvSpPr>
            <a:spLocks noGrp="1"/>
          </p:cNvSpPr>
          <p:nvPr>
            <p:ph type="body" idx="1"/>
          </p:nvPr>
        </p:nvSpPr>
        <p:spPr>
          <a:xfrm>
            <a:off x="855300" y="822121"/>
            <a:ext cx="7189742" cy="3716098"/>
          </a:xfrm>
        </p:spPr>
        <p:txBody>
          <a:bodyPr/>
          <a:lstStyle/>
          <a:p>
            <a:pPr marL="114300" indent="0" algn="just">
              <a:buNone/>
            </a:pPr>
            <a:r>
              <a:rPr lang="en-US" sz="2000" dirty="0">
                <a:solidFill>
                  <a:schemeClr val="tx1"/>
                </a:solidFill>
                <a:latin typeface="Arial" panose="020B0604020202020204" pitchFamily="34" charset="0"/>
                <a:cs typeface="Arial" panose="020B0604020202020204" pitchFamily="34" charset="0"/>
              </a:rPr>
              <a:t>A study in the </a:t>
            </a:r>
            <a:r>
              <a:rPr lang="en-US" sz="2000" b="1" i="1" dirty="0">
                <a:solidFill>
                  <a:schemeClr val="tx1"/>
                </a:solidFill>
                <a:latin typeface="Arial" panose="020B0604020202020204" pitchFamily="34" charset="0"/>
                <a:cs typeface="Arial" panose="020B0604020202020204" pitchFamily="34" charset="0"/>
              </a:rPr>
              <a:t>Journal of Abnormal Psychology</a:t>
            </a:r>
            <a:r>
              <a:rPr lang="en-US" sz="2000" b="1" dirty="0">
                <a:solidFill>
                  <a:schemeClr val="tx1"/>
                </a:solidFill>
                <a:latin typeface="Arial" panose="020B0604020202020204" pitchFamily="34" charset="0"/>
                <a:cs typeface="Arial" panose="020B0604020202020204" pitchFamily="34" charset="0"/>
              </a:rPr>
              <a:t> </a:t>
            </a:r>
            <a:r>
              <a:rPr lang="en-US" sz="2000" dirty="0">
                <a:solidFill>
                  <a:schemeClr val="tx1"/>
                </a:solidFill>
                <a:latin typeface="Arial" panose="020B0604020202020204" pitchFamily="34" charset="0"/>
                <a:cs typeface="Arial" panose="020B0604020202020204" pitchFamily="34" charset="0"/>
              </a:rPr>
              <a:t>found that while watching negative and positive emotional films, </a:t>
            </a:r>
            <a:r>
              <a:rPr lang="en-US" sz="2000" dirty="0">
                <a:solidFill>
                  <a:schemeClr val="tx1"/>
                </a:solidFill>
                <a:latin typeface="Arial" panose="020B0604020202020204" pitchFamily="34" charset="0"/>
                <a:cs typeface="Arial" panose="020B0604020202020204" pitchFamily="34" charset="0"/>
                <a:hlinkClick r:id="rId2" tooltip="Hiding feelings: The acute effects of inhibiting negative and positive emotion."/>
              </a:rPr>
              <a:t>suppression of behavioral responses</a:t>
            </a:r>
            <a:r>
              <a:rPr lang="en-US" sz="2000" dirty="0">
                <a:solidFill>
                  <a:schemeClr val="tx1"/>
                </a:solidFill>
                <a:latin typeface="Arial" panose="020B0604020202020204" pitchFamily="34" charset="0"/>
                <a:cs typeface="Arial" panose="020B0604020202020204" pitchFamily="34" charset="0"/>
              </a:rPr>
              <a:t> to emotion had physical effects on the participants. </a:t>
            </a:r>
          </a:p>
          <a:p>
            <a:pPr marL="114300" indent="0" algn="just">
              <a:buNone/>
            </a:pPr>
            <a:r>
              <a:rPr lang="en-US" sz="2000" dirty="0">
                <a:solidFill>
                  <a:schemeClr val="tx1"/>
                </a:solidFill>
                <a:latin typeface="Arial" panose="020B0604020202020204" pitchFamily="34" charset="0"/>
                <a:cs typeface="Arial" panose="020B0604020202020204" pitchFamily="34" charset="0"/>
              </a:rPr>
              <a:t>The effects included elevated heart rates. </a:t>
            </a:r>
          </a:p>
          <a:p>
            <a:pPr marL="114300" indent="0" algn="just">
              <a:buNone/>
            </a:pPr>
            <a:r>
              <a:rPr lang="en-US" sz="2000" dirty="0">
                <a:solidFill>
                  <a:schemeClr val="tx1"/>
                </a:solidFill>
                <a:latin typeface="Arial" panose="020B0604020202020204" pitchFamily="34" charset="0"/>
                <a:cs typeface="Arial" panose="020B0604020202020204" pitchFamily="34" charset="0"/>
              </a:rPr>
              <a:t>This suggests that expressing behavioral responses to stimuli, both positive and negative, is better for your overall health than holding those responses inside. </a:t>
            </a:r>
          </a:p>
          <a:p>
            <a:pPr marL="114300" indent="0" algn="just">
              <a:buNone/>
            </a:pPr>
            <a:r>
              <a:rPr lang="en-US" sz="2000" dirty="0">
                <a:solidFill>
                  <a:schemeClr val="tx1"/>
                </a:solidFill>
                <a:latin typeface="Arial" panose="020B0604020202020204" pitchFamily="34" charset="0"/>
                <a:cs typeface="Arial" panose="020B0604020202020204" pitchFamily="34" charset="0"/>
              </a:rPr>
              <a:t>Thus, there are benefits of smiling, laughing and expressing negative emotions in a healthy way.</a:t>
            </a:r>
          </a:p>
        </p:txBody>
      </p:sp>
    </p:spTree>
    <p:extLst>
      <p:ext uri="{BB962C8B-B14F-4D97-AF65-F5344CB8AC3E}">
        <p14:creationId xmlns:p14="http://schemas.microsoft.com/office/powerpoint/2010/main" val="3855201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pic>
        <p:nvPicPr>
          <p:cNvPr id="4" name="Picture 3"/>
          <p:cNvPicPr>
            <a:picLocks noChangeAspect="1"/>
          </p:cNvPicPr>
          <p:nvPr/>
        </p:nvPicPr>
        <p:blipFill rotWithShape="1">
          <a:blip r:embed="rId2"/>
          <a:srcRect t="464"/>
          <a:stretch/>
        </p:blipFill>
        <p:spPr>
          <a:xfrm>
            <a:off x="312879" y="267995"/>
            <a:ext cx="8554284" cy="4405655"/>
          </a:xfrm>
          <a:prstGeom prst="rect">
            <a:avLst/>
          </a:prstGeom>
          <a:ln>
            <a:noFill/>
          </a:ln>
          <a:effectLst>
            <a:softEdge rad="112500"/>
          </a:effectLst>
        </p:spPr>
      </p:pic>
    </p:spTree>
    <p:extLst>
      <p:ext uri="{BB962C8B-B14F-4D97-AF65-F5344CB8AC3E}">
        <p14:creationId xmlns:p14="http://schemas.microsoft.com/office/powerpoint/2010/main" val="3254398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grpSp>
        <p:nvGrpSpPr>
          <p:cNvPr id="194" name="Google Shape;194;p16"/>
          <p:cNvGrpSpPr/>
          <p:nvPr/>
        </p:nvGrpSpPr>
        <p:grpSpPr>
          <a:xfrm>
            <a:off x="6583953" y="2917211"/>
            <a:ext cx="1510417" cy="757338"/>
            <a:chOff x="2819969" y="4365386"/>
            <a:chExt cx="1694813" cy="849700"/>
          </a:xfrm>
        </p:grpSpPr>
        <p:sp>
          <p:nvSpPr>
            <p:cNvPr id="195" name="Google Shape;195;p16"/>
            <p:cNvSpPr/>
            <p:nvPr/>
          </p:nvSpPr>
          <p:spPr>
            <a:xfrm>
              <a:off x="2819969" y="4365386"/>
              <a:ext cx="1694813" cy="767412"/>
            </a:xfrm>
            <a:custGeom>
              <a:avLst/>
              <a:gdLst/>
              <a:ahLst/>
              <a:cxnLst/>
              <a:rect l="l" t="t" r="r" b="b"/>
              <a:pathLst>
                <a:path w="1694813" h="767412" extrusionOk="0">
                  <a:moveTo>
                    <a:pt x="1693331" y="0"/>
                  </a:moveTo>
                  <a:cubicBezTo>
                    <a:pt x="1724222" y="449254"/>
                    <a:pt x="1266748" y="778027"/>
                    <a:pt x="847425" y="767137"/>
                  </a:cubicBezTo>
                  <a:cubicBezTo>
                    <a:pt x="428171" y="778302"/>
                    <a:pt x="-29782" y="449254"/>
                    <a:pt x="1520" y="0"/>
                  </a:cubicBezTo>
                  <a:cubicBezTo>
                    <a:pt x="92960" y="926660"/>
                    <a:pt x="1602234" y="926660"/>
                    <a:pt x="1693331" y="0"/>
                  </a:cubicBezTo>
                  <a:close/>
                </a:path>
              </a:pathLst>
            </a:custGeom>
            <a:solidFill>
              <a:srgbClr val="741B47"/>
            </a:solidFill>
            <a:ln>
              <a:noFill/>
            </a:ln>
            <a:effectLst>
              <a:outerShdw blurRad="28575" dist="38100" dir="5400000" algn="bl" rotWithShape="0">
                <a:schemeClr val="dk1">
                  <a:alpha val="20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4"/>
                </a:solidFill>
                <a:latin typeface="Calibri"/>
                <a:ea typeface="Calibri"/>
                <a:cs typeface="Calibri"/>
                <a:sym typeface="Calibri"/>
              </a:endParaRPr>
            </a:p>
          </p:txBody>
        </p:sp>
        <p:sp>
          <p:nvSpPr>
            <p:cNvPr id="196" name="Google Shape;196;p16"/>
            <p:cNvSpPr/>
            <p:nvPr/>
          </p:nvSpPr>
          <p:spPr>
            <a:xfrm>
              <a:off x="4100210" y="4889162"/>
              <a:ext cx="195071" cy="325922"/>
            </a:xfrm>
            <a:custGeom>
              <a:avLst/>
              <a:gdLst/>
              <a:ahLst/>
              <a:cxnLst/>
              <a:rect l="l" t="t" r="r" b="b"/>
              <a:pathLst>
                <a:path w="195071" h="325922" extrusionOk="0">
                  <a:moveTo>
                    <a:pt x="0" y="138701"/>
                  </a:moveTo>
                  <a:cubicBezTo>
                    <a:pt x="10069" y="227196"/>
                    <a:pt x="32330" y="318567"/>
                    <a:pt x="80892" y="325554"/>
                  </a:cubicBezTo>
                  <a:cubicBezTo>
                    <a:pt x="160140" y="336787"/>
                    <a:pt x="187538" y="88426"/>
                    <a:pt x="195072" y="0"/>
                  </a:cubicBezTo>
                  <a:cubicBezTo>
                    <a:pt x="136660" y="54898"/>
                    <a:pt x="71036" y="101557"/>
                    <a:pt x="0" y="138701"/>
                  </a:cubicBezTo>
                  <a:close/>
                </a:path>
              </a:pathLst>
            </a:custGeom>
            <a:gradFill>
              <a:gsLst>
                <a:gs pos="0">
                  <a:srgbClr val="F0E0C7"/>
                </a:gs>
                <a:gs pos="50000">
                  <a:srgbClr val="F8F1E4"/>
                </a:gs>
                <a:gs pos="100000">
                  <a:schemeClr val="lt1"/>
                </a:gs>
              </a:gsLst>
              <a:lin ang="5400012" scaled="0"/>
            </a:gradFill>
            <a:ln>
              <a:noFill/>
            </a:ln>
            <a:effectLst>
              <a:outerShdw blurRad="14288" dist="28575" dir="5400000" algn="bl" rotWithShape="0">
                <a:schemeClr val="dk1">
                  <a:alpha val="30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6"/>
            <p:cNvSpPr/>
            <p:nvPr/>
          </p:nvSpPr>
          <p:spPr>
            <a:xfrm>
              <a:off x="3037246" y="4887244"/>
              <a:ext cx="186715" cy="327842"/>
            </a:xfrm>
            <a:custGeom>
              <a:avLst/>
              <a:gdLst/>
              <a:ahLst/>
              <a:cxnLst/>
              <a:rect l="l" t="t" r="r" b="b"/>
              <a:pathLst>
                <a:path w="186715" h="327842" extrusionOk="0">
                  <a:moveTo>
                    <a:pt x="0" y="0"/>
                  </a:moveTo>
                  <a:cubicBezTo>
                    <a:pt x="822" y="82672"/>
                    <a:pt x="10206" y="316170"/>
                    <a:pt x="89043" y="327472"/>
                  </a:cubicBezTo>
                  <a:cubicBezTo>
                    <a:pt x="140413" y="334801"/>
                    <a:pt x="170140" y="232127"/>
                    <a:pt x="186716" y="135139"/>
                  </a:cubicBezTo>
                  <a:cubicBezTo>
                    <a:pt x="118797" y="98508"/>
                    <a:pt x="56015" y="53069"/>
                    <a:pt x="0" y="0"/>
                  </a:cubicBezTo>
                  <a:close/>
                </a:path>
              </a:pathLst>
            </a:custGeom>
            <a:gradFill>
              <a:gsLst>
                <a:gs pos="0">
                  <a:srgbClr val="F0E0C7"/>
                </a:gs>
                <a:gs pos="50000">
                  <a:srgbClr val="F8F1E4"/>
                </a:gs>
                <a:gs pos="100000">
                  <a:schemeClr val="lt1"/>
                </a:gs>
              </a:gsLst>
              <a:lin ang="5400012" scaled="0"/>
            </a:gradFill>
            <a:ln>
              <a:noFill/>
            </a:ln>
            <a:effectLst>
              <a:outerShdw blurRad="14288" dist="28575" dir="5400000" algn="bl" rotWithShape="0">
                <a:schemeClr val="dk1">
                  <a:alpha val="30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8" name="Google Shape;198;p16"/>
          <p:cNvSpPr txBox="1">
            <a:spLocks noGrp="1"/>
          </p:cNvSpPr>
          <p:nvPr>
            <p:ph type="title"/>
          </p:nvPr>
        </p:nvSpPr>
        <p:spPr>
          <a:xfrm>
            <a:off x="855300" y="991175"/>
            <a:ext cx="4693500" cy="396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W</a:t>
            </a:r>
            <a:r>
              <a:rPr lang="en" dirty="0"/>
              <a:t>hy emotions are important?</a:t>
            </a:r>
            <a:endParaRPr dirty="0"/>
          </a:p>
        </p:txBody>
      </p:sp>
      <p:sp>
        <p:nvSpPr>
          <p:cNvPr id="199" name="Google Shape;199;p16"/>
          <p:cNvSpPr txBox="1">
            <a:spLocks noGrp="1"/>
          </p:cNvSpPr>
          <p:nvPr>
            <p:ph type="body" idx="1"/>
          </p:nvPr>
        </p:nvSpPr>
        <p:spPr>
          <a:xfrm>
            <a:off x="559188" y="1804776"/>
            <a:ext cx="5181935" cy="2452173"/>
          </a:xfrm>
          <a:prstGeom prst="rect">
            <a:avLst/>
          </a:prstGeom>
        </p:spPr>
        <p:txBody>
          <a:bodyPr spcFirstLastPara="1" wrap="square" lIns="0" tIns="0" rIns="0" bIns="0" anchor="t" anchorCtr="0">
            <a:noAutofit/>
          </a:bodyPr>
          <a:lstStyle/>
          <a:p>
            <a:pPr lvl="0" algn="just"/>
            <a:r>
              <a:rPr lang="en-US" sz="1800" b="1" dirty="0"/>
              <a:t>It helps us build better relationships. </a:t>
            </a:r>
          </a:p>
          <a:p>
            <a:pPr algn="just" fontAlgn="base"/>
            <a:r>
              <a:rPr lang="en-US" sz="1800" b="1" dirty="0"/>
              <a:t>Emotions Help You Avoid Danger</a:t>
            </a:r>
          </a:p>
          <a:p>
            <a:pPr algn="just" fontAlgn="base"/>
            <a:r>
              <a:rPr lang="en-US" sz="1800" b="1" dirty="0"/>
              <a:t>Emotions Help Others Understand You Better</a:t>
            </a:r>
          </a:p>
          <a:p>
            <a:pPr fontAlgn="base"/>
            <a:r>
              <a:rPr lang="en-US" sz="1800" b="1" dirty="0"/>
              <a:t>Emotions Allow You to Understand Others</a:t>
            </a:r>
            <a:br>
              <a:rPr lang="en-US" sz="1800" b="1" dirty="0"/>
            </a:br>
            <a:r>
              <a:rPr lang="en-US" sz="1800" dirty="0"/>
              <a:t/>
            </a:r>
            <a:br>
              <a:rPr lang="en-US" sz="1800" dirty="0"/>
            </a:br>
            <a:endParaRPr sz="1800" dirty="0"/>
          </a:p>
        </p:txBody>
      </p:sp>
      <p:sp>
        <p:nvSpPr>
          <p:cNvPr id="200" name="Google Shape;200;p16"/>
          <p:cNvSpPr txBox="1">
            <a:spLocks noGrp="1"/>
          </p:cNvSpPr>
          <p:nvPr>
            <p:ph type="sldNum" idx="12"/>
          </p:nvPr>
        </p:nvSpPr>
        <p:spPr>
          <a:xfrm>
            <a:off x="4297650" y="46736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grpSp>
        <p:nvGrpSpPr>
          <p:cNvPr id="201" name="Google Shape;201;p16"/>
          <p:cNvGrpSpPr/>
          <p:nvPr/>
        </p:nvGrpSpPr>
        <p:grpSpPr>
          <a:xfrm>
            <a:off x="5936742" y="2037464"/>
            <a:ext cx="1101462" cy="1032153"/>
            <a:chOff x="8438871" y="401534"/>
            <a:chExt cx="2115348" cy="1982241"/>
          </a:xfrm>
        </p:grpSpPr>
        <p:sp>
          <p:nvSpPr>
            <p:cNvPr id="202" name="Google Shape;202;p16"/>
            <p:cNvSpPr/>
            <p:nvPr/>
          </p:nvSpPr>
          <p:spPr>
            <a:xfrm>
              <a:off x="8438871" y="401534"/>
              <a:ext cx="2115348" cy="1982241"/>
            </a:xfrm>
            <a:custGeom>
              <a:avLst/>
              <a:gdLst/>
              <a:ahLst/>
              <a:cxnLst/>
              <a:rect l="l" t="t" r="r" b="b"/>
              <a:pathLst>
                <a:path w="2115348" h="1982241" extrusionOk="0">
                  <a:moveTo>
                    <a:pt x="1084381" y="1982241"/>
                  </a:moveTo>
                  <a:cubicBezTo>
                    <a:pt x="797390" y="1982241"/>
                    <a:pt x="529098" y="1889705"/>
                    <a:pt x="328957" y="1721963"/>
                  </a:cubicBezTo>
                  <a:cubicBezTo>
                    <a:pt x="126830" y="1552302"/>
                    <a:pt x="10253" y="1321476"/>
                    <a:pt x="663" y="1072019"/>
                  </a:cubicBezTo>
                  <a:cubicBezTo>
                    <a:pt x="-9679" y="803042"/>
                    <a:pt x="101418" y="520571"/>
                    <a:pt x="297929" y="316389"/>
                  </a:cubicBezTo>
                  <a:cubicBezTo>
                    <a:pt x="390670" y="219534"/>
                    <a:pt x="501494" y="141871"/>
                    <a:pt x="624236" y="87824"/>
                  </a:cubicBezTo>
                  <a:cubicBezTo>
                    <a:pt x="758690" y="29170"/>
                    <a:pt x="903967" y="-739"/>
                    <a:pt x="1050682" y="14"/>
                  </a:cubicBezTo>
                  <a:cubicBezTo>
                    <a:pt x="1339866" y="14"/>
                    <a:pt x="1578979" y="75906"/>
                    <a:pt x="1761448" y="225497"/>
                  </a:cubicBezTo>
                  <a:cubicBezTo>
                    <a:pt x="1935630" y="368308"/>
                    <a:pt x="2049125" y="569750"/>
                    <a:pt x="2098577" y="824412"/>
                  </a:cubicBezTo>
                  <a:cubicBezTo>
                    <a:pt x="2125770" y="962922"/>
                    <a:pt x="2119811" y="1105890"/>
                    <a:pt x="2081317" y="1241680"/>
                  </a:cubicBezTo>
                  <a:cubicBezTo>
                    <a:pt x="2044193" y="1372408"/>
                    <a:pt x="1980083" y="1493904"/>
                    <a:pt x="1893094" y="1598330"/>
                  </a:cubicBezTo>
                  <a:cubicBezTo>
                    <a:pt x="1796038" y="1715326"/>
                    <a:pt x="1675145" y="1810252"/>
                    <a:pt x="1538431" y="1876760"/>
                  </a:cubicBezTo>
                  <a:cubicBezTo>
                    <a:pt x="1396921" y="1945638"/>
                    <a:pt x="1241713" y="1981693"/>
                    <a:pt x="1084381" y="1982241"/>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6"/>
            <p:cNvSpPr/>
            <p:nvPr/>
          </p:nvSpPr>
          <p:spPr>
            <a:xfrm>
              <a:off x="8561906" y="475316"/>
              <a:ext cx="1869268" cy="1736332"/>
            </a:xfrm>
            <a:custGeom>
              <a:avLst/>
              <a:gdLst/>
              <a:ahLst/>
              <a:cxnLst/>
              <a:rect l="l" t="t" r="r" b="b"/>
              <a:pathLst>
                <a:path w="1869268" h="1736332" extrusionOk="0">
                  <a:moveTo>
                    <a:pt x="927716" y="0"/>
                  </a:moveTo>
                  <a:cubicBezTo>
                    <a:pt x="337705" y="0"/>
                    <a:pt x="-16274" y="505694"/>
                    <a:pt x="576" y="943990"/>
                  </a:cubicBezTo>
                  <a:cubicBezTo>
                    <a:pt x="17426" y="1382285"/>
                    <a:pt x="422022" y="1736332"/>
                    <a:pt x="961415" y="1736332"/>
                  </a:cubicBezTo>
                  <a:cubicBezTo>
                    <a:pt x="1500808" y="1736332"/>
                    <a:pt x="1957049" y="1250776"/>
                    <a:pt x="1854856" y="724876"/>
                  </a:cubicBezTo>
                  <a:cubicBezTo>
                    <a:pt x="1769443" y="285279"/>
                    <a:pt x="1464438" y="0"/>
                    <a:pt x="927716"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16"/>
            <p:cNvSpPr/>
            <p:nvPr/>
          </p:nvSpPr>
          <p:spPr>
            <a:xfrm>
              <a:off x="8561904" y="1299235"/>
              <a:ext cx="1869279" cy="912413"/>
            </a:xfrm>
            <a:custGeom>
              <a:avLst/>
              <a:gdLst/>
              <a:ahLst/>
              <a:cxnLst/>
              <a:rect l="l" t="t" r="r" b="b"/>
              <a:pathLst>
                <a:path w="1869279" h="912413" extrusionOk="0">
                  <a:moveTo>
                    <a:pt x="963129" y="603915"/>
                  </a:moveTo>
                  <a:cubicBezTo>
                    <a:pt x="507230" y="603915"/>
                    <a:pt x="141882" y="366308"/>
                    <a:pt x="1880" y="34795"/>
                  </a:cubicBezTo>
                  <a:cubicBezTo>
                    <a:pt x="-39" y="63179"/>
                    <a:pt x="-518" y="91646"/>
                    <a:pt x="578" y="120071"/>
                  </a:cubicBezTo>
                  <a:cubicBezTo>
                    <a:pt x="17428" y="558435"/>
                    <a:pt x="422024" y="912414"/>
                    <a:pt x="961417" y="912414"/>
                  </a:cubicBezTo>
                  <a:cubicBezTo>
                    <a:pt x="1466769" y="912414"/>
                    <a:pt x="1899105" y="486242"/>
                    <a:pt x="1867666" y="0"/>
                  </a:cubicBezTo>
                  <a:cubicBezTo>
                    <a:pt x="1728075" y="347404"/>
                    <a:pt x="1367589" y="603915"/>
                    <a:pt x="963129" y="6039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6"/>
            <p:cNvSpPr/>
            <p:nvPr/>
          </p:nvSpPr>
          <p:spPr>
            <a:xfrm>
              <a:off x="9302517" y="748882"/>
              <a:ext cx="387480" cy="1272283"/>
            </a:xfrm>
            <a:custGeom>
              <a:avLst/>
              <a:gdLst/>
              <a:ahLst/>
              <a:cxnLst/>
              <a:rect l="l" t="t" r="r" b="b"/>
              <a:pathLst>
                <a:path w="387480" h="1272283" extrusionOk="0">
                  <a:moveTo>
                    <a:pt x="341492" y="318088"/>
                  </a:moveTo>
                  <a:cubicBezTo>
                    <a:pt x="290600" y="318070"/>
                    <a:pt x="249367" y="276810"/>
                    <a:pt x="249367" y="225931"/>
                  </a:cubicBezTo>
                  <a:cubicBezTo>
                    <a:pt x="249436" y="192269"/>
                    <a:pt x="267792" y="161294"/>
                    <a:pt x="297313" y="145140"/>
                  </a:cubicBezTo>
                  <a:cubicBezTo>
                    <a:pt x="267860" y="90372"/>
                    <a:pt x="228955" y="41237"/>
                    <a:pt x="182448" y="0"/>
                  </a:cubicBezTo>
                  <a:cubicBezTo>
                    <a:pt x="182448" y="0"/>
                    <a:pt x="-269615" y="719876"/>
                    <a:pt x="249436" y="1272283"/>
                  </a:cubicBezTo>
                  <a:cubicBezTo>
                    <a:pt x="249436" y="1272283"/>
                    <a:pt x="459713" y="731178"/>
                    <a:pt x="361218" y="315896"/>
                  </a:cubicBezTo>
                  <a:cubicBezTo>
                    <a:pt x="354712" y="317324"/>
                    <a:pt x="348136" y="318059"/>
                    <a:pt x="341492" y="318088"/>
                  </a:cubicBezTo>
                  <a:close/>
                </a:path>
              </a:pathLst>
            </a:custGeom>
            <a:gradFill>
              <a:gsLst>
                <a:gs pos="0">
                  <a:schemeClr val="accent4"/>
                </a:gs>
                <a:gs pos="100000">
                  <a:srgbClr val="FF6B4B"/>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6" name="Google Shape;206;p16"/>
          <p:cNvGrpSpPr/>
          <p:nvPr/>
        </p:nvGrpSpPr>
        <p:grpSpPr>
          <a:xfrm>
            <a:off x="7595347" y="2037464"/>
            <a:ext cx="1101462" cy="1032153"/>
            <a:chOff x="8438871" y="401534"/>
            <a:chExt cx="2115348" cy="1982241"/>
          </a:xfrm>
        </p:grpSpPr>
        <p:sp>
          <p:nvSpPr>
            <p:cNvPr id="207" name="Google Shape;207;p16"/>
            <p:cNvSpPr/>
            <p:nvPr/>
          </p:nvSpPr>
          <p:spPr>
            <a:xfrm>
              <a:off x="8438871" y="401534"/>
              <a:ext cx="2115348" cy="1982241"/>
            </a:xfrm>
            <a:custGeom>
              <a:avLst/>
              <a:gdLst/>
              <a:ahLst/>
              <a:cxnLst/>
              <a:rect l="l" t="t" r="r" b="b"/>
              <a:pathLst>
                <a:path w="2115348" h="1982241" extrusionOk="0">
                  <a:moveTo>
                    <a:pt x="1084381" y="1982241"/>
                  </a:moveTo>
                  <a:cubicBezTo>
                    <a:pt x="797390" y="1982241"/>
                    <a:pt x="529098" y="1889705"/>
                    <a:pt x="328957" y="1721963"/>
                  </a:cubicBezTo>
                  <a:cubicBezTo>
                    <a:pt x="126830" y="1552302"/>
                    <a:pt x="10253" y="1321476"/>
                    <a:pt x="663" y="1072019"/>
                  </a:cubicBezTo>
                  <a:cubicBezTo>
                    <a:pt x="-9679" y="803042"/>
                    <a:pt x="101418" y="520571"/>
                    <a:pt x="297929" y="316389"/>
                  </a:cubicBezTo>
                  <a:cubicBezTo>
                    <a:pt x="390670" y="219534"/>
                    <a:pt x="501494" y="141871"/>
                    <a:pt x="624236" y="87824"/>
                  </a:cubicBezTo>
                  <a:cubicBezTo>
                    <a:pt x="758690" y="29170"/>
                    <a:pt x="903967" y="-739"/>
                    <a:pt x="1050682" y="14"/>
                  </a:cubicBezTo>
                  <a:cubicBezTo>
                    <a:pt x="1339866" y="14"/>
                    <a:pt x="1578979" y="75906"/>
                    <a:pt x="1761448" y="225497"/>
                  </a:cubicBezTo>
                  <a:cubicBezTo>
                    <a:pt x="1935630" y="368308"/>
                    <a:pt x="2049125" y="569750"/>
                    <a:pt x="2098577" y="824412"/>
                  </a:cubicBezTo>
                  <a:cubicBezTo>
                    <a:pt x="2125770" y="962922"/>
                    <a:pt x="2119811" y="1105890"/>
                    <a:pt x="2081317" y="1241680"/>
                  </a:cubicBezTo>
                  <a:cubicBezTo>
                    <a:pt x="2044193" y="1372408"/>
                    <a:pt x="1980083" y="1493904"/>
                    <a:pt x="1893094" y="1598330"/>
                  </a:cubicBezTo>
                  <a:cubicBezTo>
                    <a:pt x="1796038" y="1715326"/>
                    <a:pt x="1675145" y="1810252"/>
                    <a:pt x="1538431" y="1876760"/>
                  </a:cubicBezTo>
                  <a:cubicBezTo>
                    <a:pt x="1396921" y="1945638"/>
                    <a:pt x="1241713" y="1981693"/>
                    <a:pt x="1084381" y="1982241"/>
                  </a:cubicBezTo>
                  <a:close/>
                </a:path>
              </a:pathLst>
            </a:custGeom>
            <a:solidFill>
              <a:srgbClr val="09052E">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6"/>
            <p:cNvSpPr/>
            <p:nvPr/>
          </p:nvSpPr>
          <p:spPr>
            <a:xfrm>
              <a:off x="8561906" y="475316"/>
              <a:ext cx="1869268" cy="1736332"/>
            </a:xfrm>
            <a:custGeom>
              <a:avLst/>
              <a:gdLst/>
              <a:ahLst/>
              <a:cxnLst/>
              <a:rect l="l" t="t" r="r" b="b"/>
              <a:pathLst>
                <a:path w="1869268" h="1736332" extrusionOk="0">
                  <a:moveTo>
                    <a:pt x="927716" y="0"/>
                  </a:moveTo>
                  <a:cubicBezTo>
                    <a:pt x="337705" y="0"/>
                    <a:pt x="-16274" y="505694"/>
                    <a:pt x="576" y="943990"/>
                  </a:cubicBezTo>
                  <a:cubicBezTo>
                    <a:pt x="17426" y="1382285"/>
                    <a:pt x="422022" y="1736332"/>
                    <a:pt x="961415" y="1736332"/>
                  </a:cubicBezTo>
                  <a:cubicBezTo>
                    <a:pt x="1500808" y="1736332"/>
                    <a:pt x="1957049" y="1250776"/>
                    <a:pt x="1854856" y="724876"/>
                  </a:cubicBezTo>
                  <a:cubicBezTo>
                    <a:pt x="1769443" y="285279"/>
                    <a:pt x="1464438" y="0"/>
                    <a:pt x="927716"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6"/>
            <p:cNvSpPr/>
            <p:nvPr/>
          </p:nvSpPr>
          <p:spPr>
            <a:xfrm>
              <a:off x="8561904" y="1299235"/>
              <a:ext cx="1869279" cy="912413"/>
            </a:xfrm>
            <a:custGeom>
              <a:avLst/>
              <a:gdLst/>
              <a:ahLst/>
              <a:cxnLst/>
              <a:rect l="l" t="t" r="r" b="b"/>
              <a:pathLst>
                <a:path w="1869279" h="912413" extrusionOk="0">
                  <a:moveTo>
                    <a:pt x="963129" y="603915"/>
                  </a:moveTo>
                  <a:cubicBezTo>
                    <a:pt x="507230" y="603915"/>
                    <a:pt x="141882" y="366308"/>
                    <a:pt x="1880" y="34795"/>
                  </a:cubicBezTo>
                  <a:cubicBezTo>
                    <a:pt x="-39" y="63179"/>
                    <a:pt x="-518" y="91646"/>
                    <a:pt x="578" y="120071"/>
                  </a:cubicBezTo>
                  <a:cubicBezTo>
                    <a:pt x="17428" y="558435"/>
                    <a:pt x="422024" y="912414"/>
                    <a:pt x="961417" y="912414"/>
                  </a:cubicBezTo>
                  <a:cubicBezTo>
                    <a:pt x="1466769" y="912414"/>
                    <a:pt x="1899105" y="486242"/>
                    <a:pt x="1867666" y="0"/>
                  </a:cubicBezTo>
                  <a:cubicBezTo>
                    <a:pt x="1728075" y="347404"/>
                    <a:pt x="1367589" y="603915"/>
                    <a:pt x="963129" y="6039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6"/>
            <p:cNvSpPr/>
            <p:nvPr/>
          </p:nvSpPr>
          <p:spPr>
            <a:xfrm>
              <a:off x="9302517" y="748882"/>
              <a:ext cx="387480" cy="1272283"/>
            </a:xfrm>
            <a:custGeom>
              <a:avLst/>
              <a:gdLst/>
              <a:ahLst/>
              <a:cxnLst/>
              <a:rect l="l" t="t" r="r" b="b"/>
              <a:pathLst>
                <a:path w="387480" h="1272283" extrusionOk="0">
                  <a:moveTo>
                    <a:pt x="341492" y="318088"/>
                  </a:moveTo>
                  <a:cubicBezTo>
                    <a:pt x="290600" y="318070"/>
                    <a:pt x="249367" y="276810"/>
                    <a:pt x="249367" y="225931"/>
                  </a:cubicBezTo>
                  <a:cubicBezTo>
                    <a:pt x="249436" y="192269"/>
                    <a:pt x="267792" y="161294"/>
                    <a:pt x="297313" y="145140"/>
                  </a:cubicBezTo>
                  <a:cubicBezTo>
                    <a:pt x="267860" y="90372"/>
                    <a:pt x="228955" y="41237"/>
                    <a:pt x="182448" y="0"/>
                  </a:cubicBezTo>
                  <a:cubicBezTo>
                    <a:pt x="182448" y="0"/>
                    <a:pt x="-269615" y="719876"/>
                    <a:pt x="249436" y="1272283"/>
                  </a:cubicBezTo>
                  <a:cubicBezTo>
                    <a:pt x="249436" y="1272283"/>
                    <a:pt x="459713" y="731178"/>
                    <a:pt x="361218" y="315896"/>
                  </a:cubicBezTo>
                  <a:cubicBezTo>
                    <a:pt x="354712" y="317324"/>
                    <a:pt x="348136" y="318059"/>
                    <a:pt x="341492" y="318088"/>
                  </a:cubicBezTo>
                  <a:close/>
                </a:path>
              </a:pathLst>
            </a:custGeom>
            <a:gradFill>
              <a:gsLst>
                <a:gs pos="0">
                  <a:schemeClr val="accent4"/>
                </a:gs>
                <a:gs pos="100000">
                  <a:srgbClr val="FF6B4B"/>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1" name="Google Shape;211;p16"/>
          <p:cNvGrpSpPr/>
          <p:nvPr/>
        </p:nvGrpSpPr>
        <p:grpSpPr>
          <a:xfrm>
            <a:off x="5712265" y="1759100"/>
            <a:ext cx="3222023" cy="517515"/>
            <a:chOff x="5712265" y="930863"/>
            <a:chExt cx="3222023" cy="517515"/>
          </a:xfrm>
        </p:grpSpPr>
        <p:sp>
          <p:nvSpPr>
            <p:cNvPr id="212" name="Google Shape;212;p16"/>
            <p:cNvSpPr/>
            <p:nvPr/>
          </p:nvSpPr>
          <p:spPr>
            <a:xfrm>
              <a:off x="7536277" y="930863"/>
              <a:ext cx="1398011" cy="517515"/>
            </a:xfrm>
            <a:custGeom>
              <a:avLst/>
              <a:gdLst/>
              <a:ahLst/>
              <a:cxnLst/>
              <a:rect l="l" t="t" r="r" b="b"/>
              <a:pathLst>
                <a:path w="2301252" h="851877" extrusionOk="0">
                  <a:moveTo>
                    <a:pt x="9833" y="801529"/>
                  </a:moveTo>
                  <a:cubicBezTo>
                    <a:pt x="9833" y="801529"/>
                    <a:pt x="156479" y="507003"/>
                    <a:pt x="492924" y="317205"/>
                  </a:cubicBezTo>
                  <a:cubicBezTo>
                    <a:pt x="1075126" y="-11568"/>
                    <a:pt x="1738768" y="-119035"/>
                    <a:pt x="1353487" y="159668"/>
                  </a:cubicBezTo>
                  <a:cubicBezTo>
                    <a:pt x="1353487" y="159668"/>
                    <a:pt x="2116241" y="8981"/>
                    <a:pt x="2136789" y="255560"/>
                  </a:cubicBezTo>
                  <a:cubicBezTo>
                    <a:pt x="2147200" y="380083"/>
                    <a:pt x="1774591" y="392549"/>
                    <a:pt x="1774591" y="392549"/>
                  </a:cubicBezTo>
                  <a:cubicBezTo>
                    <a:pt x="1774591" y="392549"/>
                    <a:pt x="2292066" y="471044"/>
                    <a:pt x="2301176" y="735021"/>
                  </a:cubicBezTo>
                  <a:cubicBezTo>
                    <a:pt x="2308025" y="933655"/>
                    <a:pt x="1855962" y="515839"/>
                    <a:pt x="890191" y="673376"/>
                  </a:cubicBezTo>
                  <a:cubicBezTo>
                    <a:pt x="495184" y="737829"/>
                    <a:pt x="285180" y="778036"/>
                    <a:pt x="41957" y="848174"/>
                  </a:cubicBezTo>
                  <a:cubicBezTo>
                    <a:pt x="-27017" y="868037"/>
                    <a:pt x="9833" y="801529"/>
                    <a:pt x="9833" y="801529"/>
                  </a:cubicBezTo>
                  <a:close/>
                </a:path>
              </a:pathLst>
            </a:custGeom>
            <a:gradFill>
              <a:gsLst>
                <a:gs pos="0">
                  <a:schemeClr val="accent3"/>
                </a:gs>
                <a:gs pos="100000">
                  <a:schemeClr val="accent2"/>
                </a:gs>
              </a:gsLst>
              <a:lin ang="0" scaled="0"/>
            </a:gradFill>
            <a:ln>
              <a:noFill/>
            </a:ln>
            <a:effectLst>
              <a:outerShdw blurRad="28575" dist="19050" dir="5400000" algn="bl" rotWithShape="0">
                <a:srgbClr val="000000">
                  <a:alpha val="3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6"/>
            <p:cNvSpPr/>
            <p:nvPr/>
          </p:nvSpPr>
          <p:spPr>
            <a:xfrm flipH="1">
              <a:off x="5712265" y="930863"/>
              <a:ext cx="1398011" cy="517515"/>
            </a:xfrm>
            <a:custGeom>
              <a:avLst/>
              <a:gdLst/>
              <a:ahLst/>
              <a:cxnLst/>
              <a:rect l="l" t="t" r="r" b="b"/>
              <a:pathLst>
                <a:path w="2301252" h="851877" extrusionOk="0">
                  <a:moveTo>
                    <a:pt x="9833" y="801529"/>
                  </a:moveTo>
                  <a:cubicBezTo>
                    <a:pt x="9833" y="801529"/>
                    <a:pt x="156479" y="507003"/>
                    <a:pt x="492924" y="317205"/>
                  </a:cubicBezTo>
                  <a:cubicBezTo>
                    <a:pt x="1075126" y="-11568"/>
                    <a:pt x="1738768" y="-119035"/>
                    <a:pt x="1353487" y="159668"/>
                  </a:cubicBezTo>
                  <a:cubicBezTo>
                    <a:pt x="1353487" y="159668"/>
                    <a:pt x="2116241" y="8981"/>
                    <a:pt x="2136789" y="255560"/>
                  </a:cubicBezTo>
                  <a:cubicBezTo>
                    <a:pt x="2147200" y="380083"/>
                    <a:pt x="1774591" y="392549"/>
                    <a:pt x="1774591" y="392549"/>
                  </a:cubicBezTo>
                  <a:cubicBezTo>
                    <a:pt x="1774591" y="392549"/>
                    <a:pt x="2292066" y="471044"/>
                    <a:pt x="2301176" y="735021"/>
                  </a:cubicBezTo>
                  <a:cubicBezTo>
                    <a:pt x="2308025" y="933655"/>
                    <a:pt x="1855962" y="515839"/>
                    <a:pt x="890191" y="673376"/>
                  </a:cubicBezTo>
                  <a:cubicBezTo>
                    <a:pt x="495184" y="737829"/>
                    <a:pt x="285180" y="778036"/>
                    <a:pt x="41957" y="848174"/>
                  </a:cubicBezTo>
                  <a:cubicBezTo>
                    <a:pt x="-27017" y="868037"/>
                    <a:pt x="9833" y="801529"/>
                    <a:pt x="9833" y="801529"/>
                  </a:cubicBezTo>
                  <a:close/>
                </a:path>
              </a:pathLst>
            </a:custGeom>
            <a:gradFill>
              <a:gsLst>
                <a:gs pos="0">
                  <a:schemeClr val="accent3"/>
                </a:gs>
                <a:gs pos="100000">
                  <a:schemeClr val="accent2"/>
                </a:gs>
              </a:gsLst>
              <a:lin ang="0" scaled="0"/>
            </a:gradFill>
            <a:ln>
              <a:noFill/>
            </a:ln>
            <a:effectLst>
              <a:outerShdw blurRad="28575" dist="19050" dir="5400000" algn="bl" rotWithShape="0">
                <a:srgbClr val="000000">
                  <a:alpha val="3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4" name="Google Shape;214;p16"/>
          <p:cNvGrpSpPr/>
          <p:nvPr/>
        </p:nvGrpSpPr>
        <p:grpSpPr>
          <a:xfrm>
            <a:off x="6007738" y="1109495"/>
            <a:ext cx="516461" cy="517522"/>
            <a:chOff x="2893887" y="2547824"/>
            <a:chExt cx="1212350" cy="1214840"/>
          </a:xfrm>
        </p:grpSpPr>
        <p:sp>
          <p:nvSpPr>
            <p:cNvPr id="215" name="Google Shape;215;p16"/>
            <p:cNvSpPr/>
            <p:nvPr/>
          </p:nvSpPr>
          <p:spPr>
            <a:xfrm>
              <a:off x="2893887" y="2547824"/>
              <a:ext cx="1212350" cy="1214840"/>
            </a:xfrm>
            <a:custGeom>
              <a:avLst/>
              <a:gdLst/>
              <a:ahLst/>
              <a:cxnLst/>
              <a:rect l="l" t="t" r="r" b="b"/>
              <a:pathLst>
                <a:path w="1212350" h="1214840" extrusionOk="0">
                  <a:moveTo>
                    <a:pt x="0" y="1070973"/>
                  </a:moveTo>
                  <a:cubicBezTo>
                    <a:pt x="0" y="1070973"/>
                    <a:pt x="650697" y="1447692"/>
                    <a:pt x="1212351" y="981930"/>
                  </a:cubicBezTo>
                  <a:lnTo>
                    <a:pt x="549325" y="40612"/>
                  </a:lnTo>
                  <a:cubicBezTo>
                    <a:pt x="518790" y="-2656"/>
                    <a:pt x="458960" y="-12985"/>
                    <a:pt x="415686" y="17550"/>
                  </a:cubicBezTo>
                  <a:cubicBezTo>
                    <a:pt x="400062" y="28578"/>
                    <a:pt x="388089" y="44030"/>
                    <a:pt x="381308" y="619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6"/>
            <p:cNvSpPr/>
            <p:nvPr/>
          </p:nvSpPr>
          <p:spPr>
            <a:xfrm>
              <a:off x="2996697" y="3186871"/>
              <a:ext cx="951250" cy="244546"/>
            </a:xfrm>
            <a:custGeom>
              <a:avLst/>
              <a:gdLst/>
              <a:ahLst/>
              <a:cxnLst/>
              <a:rect l="l" t="t" r="r" b="b"/>
              <a:pathLst>
                <a:path w="951250" h="244546" extrusionOk="0">
                  <a:moveTo>
                    <a:pt x="43357" y="45138"/>
                  </a:moveTo>
                  <a:lnTo>
                    <a:pt x="0" y="159934"/>
                  </a:lnTo>
                  <a:cubicBezTo>
                    <a:pt x="152674" y="234319"/>
                    <a:pt x="473639" y="323156"/>
                    <a:pt x="951250" y="118221"/>
                  </a:cubicBezTo>
                  <a:lnTo>
                    <a:pt x="867961" y="0"/>
                  </a:lnTo>
                  <a:cubicBezTo>
                    <a:pt x="691177" y="94111"/>
                    <a:pt x="402815" y="180483"/>
                    <a:pt x="43357" y="45138"/>
                  </a:cubicBezTo>
                  <a:close/>
                </a:path>
              </a:pathLst>
            </a:custGeom>
            <a:solidFill>
              <a:srgbClr val="3436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6"/>
            <p:cNvSpPr/>
            <p:nvPr/>
          </p:nvSpPr>
          <p:spPr>
            <a:xfrm>
              <a:off x="3140056" y="2892620"/>
              <a:ext cx="568503" cy="125416"/>
            </a:xfrm>
            <a:custGeom>
              <a:avLst/>
              <a:gdLst/>
              <a:ahLst/>
              <a:cxnLst/>
              <a:rect l="l" t="t" r="r" b="b"/>
              <a:pathLst>
                <a:path w="568503" h="125416" extrusionOk="0">
                  <a:moveTo>
                    <a:pt x="27398" y="2123"/>
                  </a:moveTo>
                  <a:lnTo>
                    <a:pt x="0" y="74179"/>
                  </a:lnTo>
                  <a:cubicBezTo>
                    <a:pt x="118016" y="119317"/>
                    <a:pt x="322540" y="163222"/>
                    <a:pt x="568503" y="72261"/>
                  </a:cubicBezTo>
                  <a:lnTo>
                    <a:pt x="517544" y="0"/>
                  </a:lnTo>
                  <a:cubicBezTo>
                    <a:pt x="405281" y="47467"/>
                    <a:pt x="236717" y="79796"/>
                    <a:pt x="27398" y="2123"/>
                  </a:cubicBezTo>
                  <a:close/>
                </a:path>
              </a:pathLst>
            </a:custGeom>
            <a:solidFill>
              <a:srgbClr val="3436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6"/>
            <p:cNvSpPr/>
            <p:nvPr/>
          </p:nvSpPr>
          <p:spPr>
            <a:xfrm>
              <a:off x="3404162" y="2647161"/>
              <a:ext cx="524058" cy="1084446"/>
            </a:xfrm>
            <a:custGeom>
              <a:avLst/>
              <a:gdLst/>
              <a:ahLst/>
              <a:cxnLst/>
              <a:rect l="l" t="t" r="r" b="b"/>
              <a:pathLst>
                <a:path w="524058" h="1084446" extrusionOk="0">
                  <a:moveTo>
                    <a:pt x="524059" y="1002185"/>
                  </a:moveTo>
                  <a:lnTo>
                    <a:pt x="18570" y="4084"/>
                  </a:lnTo>
                  <a:cubicBezTo>
                    <a:pt x="13844" y="-5299"/>
                    <a:pt x="-2595" y="3057"/>
                    <a:pt x="351" y="13331"/>
                  </a:cubicBezTo>
                  <a:lnTo>
                    <a:pt x="311452" y="1084446"/>
                  </a:lnTo>
                  <a:cubicBezTo>
                    <a:pt x="385337" y="1065562"/>
                    <a:pt x="456708" y="1037952"/>
                    <a:pt x="524059" y="1002185"/>
                  </a:cubicBezTo>
                  <a:close/>
                </a:path>
              </a:pathLst>
            </a:custGeom>
            <a:solidFill>
              <a:srgbClr val="FFFFF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 name="Google Shape;219;p16"/>
          <p:cNvGrpSpPr/>
          <p:nvPr/>
        </p:nvGrpSpPr>
        <p:grpSpPr>
          <a:xfrm flipH="1">
            <a:off x="8154119" y="1109495"/>
            <a:ext cx="516461" cy="517522"/>
            <a:chOff x="2893887" y="2547824"/>
            <a:chExt cx="1212350" cy="1214840"/>
          </a:xfrm>
        </p:grpSpPr>
        <p:sp>
          <p:nvSpPr>
            <p:cNvPr id="220" name="Google Shape;220;p16"/>
            <p:cNvSpPr/>
            <p:nvPr/>
          </p:nvSpPr>
          <p:spPr>
            <a:xfrm>
              <a:off x="2893887" y="2547824"/>
              <a:ext cx="1212350" cy="1214840"/>
            </a:xfrm>
            <a:custGeom>
              <a:avLst/>
              <a:gdLst/>
              <a:ahLst/>
              <a:cxnLst/>
              <a:rect l="l" t="t" r="r" b="b"/>
              <a:pathLst>
                <a:path w="1212350" h="1214840" extrusionOk="0">
                  <a:moveTo>
                    <a:pt x="0" y="1070973"/>
                  </a:moveTo>
                  <a:cubicBezTo>
                    <a:pt x="0" y="1070973"/>
                    <a:pt x="650697" y="1447692"/>
                    <a:pt x="1212351" y="981930"/>
                  </a:cubicBezTo>
                  <a:lnTo>
                    <a:pt x="549325" y="40612"/>
                  </a:lnTo>
                  <a:cubicBezTo>
                    <a:pt x="518790" y="-2656"/>
                    <a:pt x="458960" y="-12985"/>
                    <a:pt x="415686" y="17550"/>
                  </a:cubicBezTo>
                  <a:cubicBezTo>
                    <a:pt x="400062" y="28578"/>
                    <a:pt x="388089" y="44030"/>
                    <a:pt x="381308" y="619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6"/>
            <p:cNvSpPr/>
            <p:nvPr/>
          </p:nvSpPr>
          <p:spPr>
            <a:xfrm>
              <a:off x="2996697" y="3186871"/>
              <a:ext cx="951250" cy="244546"/>
            </a:xfrm>
            <a:custGeom>
              <a:avLst/>
              <a:gdLst/>
              <a:ahLst/>
              <a:cxnLst/>
              <a:rect l="l" t="t" r="r" b="b"/>
              <a:pathLst>
                <a:path w="951250" h="244546" extrusionOk="0">
                  <a:moveTo>
                    <a:pt x="43357" y="45138"/>
                  </a:moveTo>
                  <a:lnTo>
                    <a:pt x="0" y="159934"/>
                  </a:lnTo>
                  <a:cubicBezTo>
                    <a:pt x="152674" y="234319"/>
                    <a:pt x="473639" y="323156"/>
                    <a:pt x="951250" y="118221"/>
                  </a:cubicBezTo>
                  <a:lnTo>
                    <a:pt x="867961" y="0"/>
                  </a:lnTo>
                  <a:cubicBezTo>
                    <a:pt x="691177" y="94111"/>
                    <a:pt x="402815" y="180483"/>
                    <a:pt x="43357" y="45138"/>
                  </a:cubicBezTo>
                  <a:close/>
                </a:path>
              </a:pathLst>
            </a:custGeom>
            <a:solidFill>
              <a:srgbClr val="3436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6"/>
            <p:cNvSpPr/>
            <p:nvPr/>
          </p:nvSpPr>
          <p:spPr>
            <a:xfrm>
              <a:off x="3140056" y="2892620"/>
              <a:ext cx="568503" cy="125416"/>
            </a:xfrm>
            <a:custGeom>
              <a:avLst/>
              <a:gdLst/>
              <a:ahLst/>
              <a:cxnLst/>
              <a:rect l="l" t="t" r="r" b="b"/>
              <a:pathLst>
                <a:path w="568503" h="125416" extrusionOk="0">
                  <a:moveTo>
                    <a:pt x="27398" y="2123"/>
                  </a:moveTo>
                  <a:lnTo>
                    <a:pt x="0" y="74179"/>
                  </a:lnTo>
                  <a:cubicBezTo>
                    <a:pt x="118016" y="119317"/>
                    <a:pt x="322540" y="163222"/>
                    <a:pt x="568503" y="72261"/>
                  </a:cubicBezTo>
                  <a:lnTo>
                    <a:pt x="517544" y="0"/>
                  </a:lnTo>
                  <a:cubicBezTo>
                    <a:pt x="405281" y="47467"/>
                    <a:pt x="236717" y="79796"/>
                    <a:pt x="27398" y="2123"/>
                  </a:cubicBezTo>
                  <a:close/>
                </a:path>
              </a:pathLst>
            </a:custGeom>
            <a:solidFill>
              <a:srgbClr val="3436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6"/>
            <p:cNvSpPr/>
            <p:nvPr/>
          </p:nvSpPr>
          <p:spPr>
            <a:xfrm>
              <a:off x="3404162" y="2647161"/>
              <a:ext cx="524058" cy="1084446"/>
            </a:xfrm>
            <a:custGeom>
              <a:avLst/>
              <a:gdLst/>
              <a:ahLst/>
              <a:cxnLst/>
              <a:rect l="l" t="t" r="r" b="b"/>
              <a:pathLst>
                <a:path w="524058" h="1084446" extrusionOk="0">
                  <a:moveTo>
                    <a:pt x="524059" y="1002185"/>
                  </a:moveTo>
                  <a:lnTo>
                    <a:pt x="18570" y="4084"/>
                  </a:lnTo>
                  <a:cubicBezTo>
                    <a:pt x="13844" y="-5299"/>
                    <a:pt x="-2595" y="3057"/>
                    <a:pt x="351" y="13331"/>
                  </a:cubicBezTo>
                  <a:lnTo>
                    <a:pt x="311452" y="1084446"/>
                  </a:lnTo>
                  <a:cubicBezTo>
                    <a:pt x="385337" y="1065562"/>
                    <a:pt x="456708" y="1037952"/>
                    <a:pt x="524059" y="1002185"/>
                  </a:cubicBezTo>
                  <a:close/>
                </a:path>
              </a:pathLst>
            </a:custGeom>
            <a:solidFill>
              <a:srgbClr val="FFFFF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name="Moth template">
  <a:themeElements>
    <a:clrScheme name="Custom 347">
      <a:dk1>
        <a:srgbClr val="00032A"/>
      </a:dk1>
      <a:lt1>
        <a:srgbClr val="FFFFFF"/>
      </a:lt1>
      <a:dk2>
        <a:srgbClr val="8B8D9E"/>
      </a:dk2>
      <a:lt2>
        <a:srgbClr val="F1F2F7"/>
      </a:lt2>
      <a:accent1>
        <a:srgbClr val="32C34B"/>
      </a:accent1>
      <a:accent2>
        <a:srgbClr val="FFCC19"/>
      </a:accent2>
      <a:accent3>
        <a:srgbClr val="F14545"/>
      </a:accent3>
      <a:accent4>
        <a:srgbClr val="C0007C"/>
      </a:accent4>
      <a:accent5>
        <a:srgbClr val="7B62D5"/>
      </a:accent5>
      <a:accent6>
        <a:srgbClr val="2EC6DD"/>
      </a:accent6>
      <a:hlink>
        <a:srgbClr val="1B249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1203</TotalTime>
  <Words>742</Words>
  <Application>Microsoft Office PowerPoint</Application>
  <PresentationFormat>On-screen Show (16:9)</PresentationFormat>
  <Paragraphs>144</Paragraphs>
  <Slides>29</Slides>
  <Notes>11</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Arial</vt:lpstr>
      <vt:lpstr>Quicksand Light</vt:lpstr>
      <vt:lpstr>Arial Black</vt:lpstr>
      <vt:lpstr>Atma</vt:lpstr>
      <vt:lpstr>Calibri</vt:lpstr>
      <vt:lpstr>Times New Roman</vt:lpstr>
      <vt:lpstr>Bradley Hand ITC</vt:lpstr>
      <vt:lpstr>Palatino</vt:lpstr>
      <vt:lpstr>Bahnschrift Light</vt:lpstr>
      <vt:lpstr>Moth template</vt:lpstr>
      <vt:lpstr>EMOTIONAL  INTELLIGENCE</vt:lpstr>
      <vt:lpstr>LEARNING OUTCOMES</vt:lpstr>
      <vt:lpstr>PowerPoint Presentation</vt:lpstr>
      <vt:lpstr>What we mean by emotions?</vt:lpstr>
      <vt:lpstr> Emotions have three components:</vt:lpstr>
      <vt:lpstr>Here are a few facts about emotions:  Emotions come and go. Most of us feel many different emotions throughout the day. Some last just a few seconds. Others might linger to become a mood.  Emotions can be mild, intense, or anywhere in between. The intensity of an emotion can depend on the situation and on the person.  There are no good or bad emotions, but there are good and bad ways of expressing (or acting on) emotions. Learning how to express emotions in acceptable ways is a separate skill — managing emotions — that is built on a foundation of being able to understand emotions.</vt:lpstr>
      <vt:lpstr>PowerPoint Presentation</vt:lpstr>
      <vt:lpstr>PowerPoint Presentation</vt:lpstr>
      <vt:lpstr>Why emotions are important?</vt:lpstr>
      <vt:lpstr>PowerPoint Presentation</vt:lpstr>
      <vt:lpstr>PowerPoint Presentation</vt:lpstr>
      <vt:lpstr>PowerPoint Presentation</vt:lpstr>
      <vt:lpstr>What is emotional intelligence? </vt:lpstr>
      <vt:lpstr>Emotional intelligence helps us to  identify, use, understand,  and manage emotions in positive ways to  relieve stress,  communicate effectively,  empathize with others,  overcome challenges, and defuse conflict.   </vt:lpstr>
      <vt:lpstr>EQ &gt;IQ Emotional Quotient is greater than Intelligence Quotient  </vt:lpstr>
      <vt:lpstr>FOUR COMPONENTS OF EMOTIONAL INTELLIGENCE.</vt:lpstr>
      <vt:lpstr>PowerPoint Presentation</vt:lpstr>
      <vt:lpstr>PowerPoint Presentation</vt:lpstr>
      <vt:lpstr>1. Self awareness: </vt:lpstr>
      <vt:lpstr>How to improve self-awareness:</vt:lpstr>
      <vt:lpstr>PowerPoint Presentation</vt:lpstr>
      <vt:lpstr>2. SELF MANAGEMENT:</vt:lpstr>
      <vt:lpstr>How to Improve Self-Regulation/Self management?  </vt:lpstr>
      <vt:lpstr>3.Social Awareness /Empathy</vt:lpstr>
      <vt:lpstr>How to build empathy/social awareness?</vt:lpstr>
      <vt:lpstr>4. Social skills /Relationship Management:</vt:lpstr>
      <vt:lpstr>HOW TO IMPROVE SOCIAL SKILLS?</vt:lpstr>
      <vt:lpstr>PowerPoint Presentation</vt:lpstr>
      <vt:lpstr>THANKYOU!!!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EMOTIONAL  INTELLIGENCE</dc:title>
  <dc:creator>p</dc:creator>
  <cp:lastModifiedBy>uzma Fayyaz</cp:lastModifiedBy>
  <cp:revision>67</cp:revision>
  <dcterms:modified xsi:type="dcterms:W3CDTF">2022-10-23T10:00:59Z</dcterms:modified>
</cp:coreProperties>
</file>